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asf" ContentType="video/x-ms-asf"/>
  <Default Extension="tiff" ContentType="image/tiff"/>
  <Default Extension="xlsx" ContentType="application/vnd.openxmlformats-officedocument.spreadsheetml.sheet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00" r:id="rId1"/>
  </p:sldMasterIdLst>
  <p:notesMasterIdLst>
    <p:notesMasterId r:id="rId30"/>
  </p:notesMasterIdLst>
  <p:handoutMasterIdLst>
    <p:handoutMasterId r:id="rId31"/>
  </p:handoutMasterIdLst>
  <p:sldIdLst>
    <p:sldId id="256" r:id="rId2"/>
    <p:sldId id="269" r:id="rId3"/>
    <p:sldId id="273" r:id="rId4"/>
    <p:sldId id="305" r:id="rId5"/>
    <p:sldId id="304" r:id="rId6"/>
    <p:sldId id="307" r:id="rId7"/>
    <p:sldId id="306" r:id="rId8"/>
    <p:sldId id="288" r:id="rId9"/>
    <p:sldId id="289" r:id="rId10"/>
    <p:sldId id="276" r:id="rId11"/>
    <p:sldId id="292" r:id="rId12"/>
    <p:sldId id="277" r:id="rId13"/>
    <p:sldId id="308" r:id="rId14"/>
    <p:sldId id="309" r:id="rId15"/>
    <p:sldId id="295" r:id="rId16"/>
    <p:sldId id="283" r:id="rId17"/>
    <p:sldId id="285" r:id="rId18"/>
    <p:sldId id="279" r:id="rId19"/>
    <p:sldId id="280" r:id="rId20"/>
    <p:sldId id="260" r:id="rId21"/>
    <p:sldId id="262" r:id="rId22"/>
    <p:sldId id="263" r:id="rId23"/>
    <p:sldId id="296" r:id="rId24"/>
    <p:sldId id="297" r:id="rId25"/>
    <p:sldId id="298" r:id="rId26"/>
    <p:sldId id="299" r:id="rId27"/>
    <p:sldId id="300" r:id="rId28"/>
    <p:sldId id="302" r:id="rId29"/>
  </p:sldIdLst>
  <p:sldSz cx="13439775" cy="7559675"/>
  <p:notesSz cx="7559675" cy="106918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C99700"/>
    <a:srgbClr val="FF9900"/>
    <a:srgbClr val="C15700"/>
    <a:srgbClr val="0C23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89013"/>
  </p:normalViewPr>
  <p:slideViewPr>
    <p:cSldViewPr snapToGrid="0" snapToObjects="1">
      <p:cViewPr varScale="1">
        <p:scale>
          <a:sx n="61" d="100"/>
          <a:sy n="61" d="100"/>
        </p:scale>
        <p:origin x="60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70" d="100"/>
          <a:sy n="70" d="100"/>
        </p:scale>
        <p:origin x="2248" y="19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A</c:v>
                </c:pt>
                <c:pt idx="1">
                  <c:v>B</c:v>
                </c:pt>
                <c:pt idx="2">
                  <c:v>C</c:v>
                </c:pt>
                <c:pt idx="3">
                  <c:v>L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200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6AB-445B-945B-DEFA93D2196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93381088"/>
        <c:axId val="393381872"/>
      </c:barChart>
      <c:catAx>
        <c:axId val="3933810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93381872"/>
        <c:crosses val="autoZero"/>
        <c:auto val="1"/>
        <c:lblAlgn val="ctr"/>
        <c:lblOffset val="100"/>
        <c:noMultiLvlLbl val="0"/>
      </c:catAx>
      <c:valAx>
        <c:axId val="393381872"/>
        <c:scaling>
          <c:orientation val="minMax"/>
          <c:max val="2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9338108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9AC4-42E0-82E5-F5EA40A226C6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9AC4-42E0-82E5-F5EA40A226C6}"/>
              </c:ext>
            </c:extLst>
          </c:dPt>
          <c:dPt>
            <c:idx val="3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9AC4-42E0-82E5-F5EA40A226C6}"/>
              </c:ext>
            </c:extLst>
          </c:dPt>
          <c:cat>
            <c:strRef>
              <c:f>Sheet1!$A$2:$A$5</c:f>
              <c:strCache>
                <c:ptCount val="4"/>
                <c:pt idx="0">
                  <c:v>A</c:v>
                </c:pt>
                <c:pt idx="1">
                  <c:v>B</c:v>
                </c:pt>
                <c:pt idx="2">
                  <c:v>C</c:v>
                </c:pt>
                <c:pt idx="3">
                  <c:v>L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120</c:v>
                </c:pt>
                <c:pt idx="1">
                  <c:v>145</c:v>
                </c:pt>
                <c:pt idx="2">
                  <c:v>130</c:v>
                </c:pt>
                <c:pt idx="3">
                  <c:v>140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9AC4-42E0-82E5-F5EA40A226C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93375992"/>
        <c:axId val="393377560"/>
      </c:barChart>
      <c:catAx>
        <c:axId val="3933759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93377560"/>
        <c:crosses val="autoZero"/>
        <c:auto val="1"/>
        <c:lblAlgn val="ctr"/>
        <c:lblOffset val="100"/>
        <c:noMultiLvlLbl val="0"/>
      </c:catAx>
      <c:valAx>
        <c:axId val="393377560"/>
        <c:scaling>
          <c:orientation val="minMax"/>
          <c:max val="2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9337599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0792-4341-8AAC-EECE8E790E62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0792-4341-8AAC-EECE8E790E62}"/>
              </c:ext>
            </c:extLst>
          </c:dPt>
          <c:dPt>
            <c:idx val="3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0792-4341-8AAC-EECE8E790E62}"/>
              </c:ext>
            </c:extLst>
          </c:dPt>
          <c:cat>
            <c:strRef>
              <c:f>Sheet1!$A$2:$A$5</c:f>
              <c:strCache>
                <c:ptCount val="4"/>
                <c:pt idx="0">
                  <c:v>A</c:v>
                </c:pt>
                <c:pt idx="1">
                  <c:v>B</c:v>
                </c:pt>
                <c:pt idx="2">
                  <c:v>C</c:v>
                </c:pt>
                <c:pt idx="3">
                  <c:v>L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150</c:v>
                </c:pt>
                <c:pt idx="1">
                  <c:v>140</c:v>
                </c:pt>
                <c:pt idx="2">
                  <c:v>10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0792-4341-8AAC-EECE8E790E6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37505096"/>
        <c:axId val="337499216"/>
      </c:barChart>
      <c:catAx>
        <c:axId val="3375050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37499216"/>
        <c:crosses val="autoZero"/>
        <c:auto val="1"/>
        <c:lblAlgn val="ctr"/>
        <c:lblOffset val="100"/>
        <c:noMultiLvlLbl val="0"/>
      </c:catAx>
      <c:valAx>
        <c:axId val="337499216"/>
        <c:scaling>
          <c:orientation val="minMax"/>
          <c:max val="2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3750509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045A-4CA0-9D39-71F2E8B56473}"/>
              </c:ext>
            </c:extLst>
          </c:dPt>
          <c:cat>
            <c:strRef>
              <c:f>Sheet1!$A$2:$A$5</c:f>
              <c:strCache>
                <c:ptCount val="4"/>
                <c:pt idx="0">
                  <c:v>A</c:v>
                </c:pt>
                <c:pt idx="1">
                  <c:v>B</c:v>
                </c:pt>
                <c:pt idx="2">
                  <c:v>C</c:v>
                </c:pt>
                <c:pt idx="3">
                  <c:v>L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130</c:v>
                </c:pt>
                <c:pt idx="1">
                  <c:v>170</c:v>
                </c:pt>
                <c:pt idx="2">
                  <c:v>0</c:v>
                </c:pt>
                <c:pt idx="3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45A-4CA0-9D39-71F2E8B5647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99404848"/>
        <c:axId val="284723608"/>
      </c:barChart>
      <c:catAx>
        <c:axId val="3994048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84723608"/>
        <c:crosses val="autoZero"/>
        <c:auto val="1"/>
        <c:lblAlgn val="ctr"/>
        <c:lblOffset val="100"/>
        <c:noMultiLvlLbl val="0"/>
      </c:catAx>
      <c:valAx>
        <c:axId val="284723608"/>
        <c:scaling>
          <c:orientation val="minMax"/>
          <c:max val="2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994048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38BD-4E9B-8CE8-6BADEFF9BEBB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38BD-4E9B-8CE8-6BADEFF9BEBB}"/>
              </c:ext>
            </c:extLst>
          </c:dPt>
          <c:dPt>
            <c:idx val="3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38BD-4E9B-8CE8-6BADEFF9BEBB}"/>
              </c:ext>
            </c:extLst>
          </c:dPt>
          <c:cat>
            <c:strRef>
              <c:f>Sheet1!$A$2:$A$5</c:f>
              <c:strCache>
                <c:ptCount val="4"/>
                <c:pt idx="0">
                  <c:v>A</c:v>
                </c:pt>
                <c:pt idx="1">
                  <c:v>B</c:v>
                </c:pt>
                <c:pt idx="2">
                  <c:v>C</c:v>
                </c:pt>
                <c:pt idx="3">
                  <c:v>L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175</c:v>
                </c:pt>
                <c:pt idx="1">
                  <c:v>195</c:v>
                </c:pt>
                <c:pt idx="2">
                  <c:v>40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38BD-4E9B-8CE8-6BADEFF9BEB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96008576"/>
        <c:axId val="396010144"/>
      </c:barChart>
      <c:catAx>
        <c:axId val="3960085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96010144"/>
        <c:crosses val="autoZero"/>
        <c:auto val="1"/>
        <c:lblAlgn val="ctr"/>
        <c:lblOffset val="100"/>
        <c:noMultiLvlLbl val="0"/>
      </c:catAx>
      <c:valAx>
        <c:axId val="396010144"/>
        <c:scaling>
          <c:orientation val="minMax"/>
          <c:max val="2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9600857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eader Placeholder 5"/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endParaRPr lang="en-US" sz="1400" b="0" i="0" u="none" strike="noStrike" kern="1200">
              <a:ln>
                <a:noFill/>
              </a:ln>
              <a:latin typeface="Arial" pitchFamily="18"/>
              <a:ea typeface="Andale Sans UI" pitchFamily="2"/>
              <a:cs typeface="Tahoma" pitchFamily="2"/>
            </a:endParaRPr>
          </a:p>
        </p:txBody>
      </p:sp>
      <p:sp>
        <p:nvSpPr>
          <p:cNvPr id="7" name="Date Placeholder 6"/>
          <p:cNvSpPr txBox="1">
            <a:spLocks noGrp="1"/>
          </p:cNvSpPr>
          <p:nvPr>
            <p:ph type="dt" sz="quarter" idx="1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compatLnSpc="0">
            <a:noAutofit/>
          </a:bodyPr>
          <a:lstStyle/>
          <a:p>
            <a:pPr marL="0" marR="0" lvl="0" indent="0" algn="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endParaRPr lang="en-US" sz="1400" b="0" i="0" u="none" strike="noStrike" kern="1200">
              <a:ln>
                <a:noFill/>
              </a:ln>
              <a:latin typeface="Arial" pitchFamily="18"/>
              <a:ea typeface="Andale Sans UI" pitchFamily="2"/>
              <a:cs typeface="Tahoma" pitchFamily="2"/>
            </a:endParaRPr>
          </a:p>
        </p:txBody>
      </p:sp>
      <p:sp>
        <p:nvSpPr>
          <p:cNvPr id="8" name="Footer Placeholder 7"/>
          <p:cNvSpPr txBox="1">
            <a:spLocks noGrp="1"/>
          </p:cNvSpPr>
          <p:nvPr>
            <p:ph type="ftr" sz="quarter" idx="2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="b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endParaRPr lang="en-US" sz="1400" b="0" i="0" u="none" strike="noStrike" kern="1200">
              <a:ln>
                <a:noFill/>
              </a:ln>
              <a:latin typeface="Arial" pitchFamily="18"/>
              <a:ea typeface="Andale Sans UI" pitchFamily="2"/>
              <a:cs typeface="Tahoma" pitchFamily="2"/>
            </a:endParaRPr>
          </a:p>
        </p:txBody>
      </p:sp>
      <p:sp>
        <p:nvSpPr>
          <p:cNvPr id="9" name="Slide Number Placeholder 8"/>
          <p:cNvSpPr txBox="1">
            <a:spLocks noGrp="1"/>
          </p:cNvSpPr>
          <p:nvPr>
            <p:ph type="sldNum" sz="quarter" idx="3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="b" compatLnSpc="0">
            <a:noAutofit/>
          </a:bodyPr>
          <a:lstStyle/>
          <a:p>
            <a:pPr marL="0" marR="0" lvl="0" indent="0" algn="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fld id="{6E7CDD08-6E15-4D7D-BDDC-111344185A33}" type="slidenum">
              <a:t>‹#›</a:t>
            </a:fld>
            <a:endParaRPr lang="en-US" sz="1400" b="0" i="0" u="none" strike="noStrike" kern="1200">
              <a:ln>
                <a:noFill/>
              </a:ln>
              <a:latin typeface="Arial" pitchFamily="18"/>
              <a:ea typeface="Andale Sans UI" pitchFamily="2"/>
              <a:cs typeface="Tahoma" pitchFamily="2"/>
            </a:endParaRPr>
          </a:p>
        </p:txBody>
      </p:sp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281488" y="0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400F7C-5B8E-43DF-8BE4-772AC320861D}" type="datetimeFigureOut">
              <a:rPr lang="en-US"/>
              <a:t>7/5/2017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10155238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281488" y="10155238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EABFB4-14D2-4861-A14F-2C5EEF1BA99C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196695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281488" y="0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7A654A-D60C-4B17-8571-0799884749E8}" type="datetimeFigureOut">
              <a:rPr lang="en-US"/>
              <a:t>7/5/2017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573088" y="1336675"/>
            <a:ext cx="6413500" cy="36083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55650" y="5145088"/>
            <a:ext cx="6048375" cy="42100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Image Placeholder 7"/>
          <p:cNvSpPr>
            <a:spLocks noGrp="1" noRot="1" noChangeAspect="1"/>
          </p:cNvSpPr>
          <p:nvPr>
            <p:ph type="sldImg" idx="2"/>
          </p:nvPr>
        </p:nvSpPr>
        <p:spPr>
          <a:xfrm>
            <a:off x="1107000" y="812520"/>
            <a:ext cx="5345280" cy="4008959"/>
          </a:xfrm>
          <a:prstGeom prst="rect">
            <a:avLst/>
          </a:prstGeom>
          <a:noFill/>
          <a:ln>
            <a:noFill/>
            <a:prstDash val="solid"/>
          </a:ln>
        </p:spPr>
      </p:sp>
      <p:sp>
        <p:nvSpPr>
          <p:cNvPr id="9" name="Notes Placeholder 8"/>
          <p:cNvSpPr txBox="1">
            <a:spLocks noGrp="1"/>
          </p:cNvSpPr>
          <p:nvPr>
            <p:ph type="body" sz="quarter" idx="3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endParaRPr lang="x-none"/>
          </a:p>
        </p:txBody>
      </p:sp>
      <p:sp>
        <p:nvSpPr>
          <p:cNvPr id="10" name="Header Placeholder 9"/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noAutofit/>
          </a:bodyPr>
          <a:lstStyle>
            <a:lvl1pPr lvl="0" rtl="0" hangingPunct="0">
              <a:buNone/>
              <a:tabLst/>
              <a:defRPr lang="x-none" sz="1400" kern="1200">
                <a:latin typeface="Times New Roman" pitchFamily="18"/>
                <a:ea typeface="Andale Sans UI" pitchFamily="2"/>
                <a:cs typeface="Tahoma" pitchFamily="2"/>
              </a:defRPr>
            </a:lvl1pPr>
          </a:lstStyle>
          <a:p>
            <a:pPr lvl="0"/>
            <a:endParaRPr lang="x-none"/>
          </a:p>
        </p:txBody>
      </p:sp>
      <p:sp>
        <p:nvSpPr>
          <p:cNvPr id="11" name="Date Placeholder 10"/>
          <p:cNvSpPr txBox="1">
            <a:spLocks noGrp="1"/>
          </p:cNvSpPr>
          <p:nvPr>
            <p:ph type="dt" idx="1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noAutofit/>
          </a:bodyPr>
          <a:lstStyle>
            <a:lvl1pPr lvl="0" algn="r" rtl="0" hangingPunct="0">
              <a:buNone/>
              <a:tabLst/>
              <a:defRPr lang="x-none" sz="1400" kern="1200">
                <a:latin typeface="Times New Roman" pitchFamily="18"/>
                <a:ea typeface="Andale Sans UI" pitchFamily="2"/>
                <a:cs typeface="Tahoma" pitchFamily="2"/>
              </a:defRPr>
            </a:lvl1pPr>
          </a:lstStyle>
          <a:p>
            <a:pPr lvl="0"/>
            <a:endParaRPr lang="x-none"/>
          </a:p>
        </p:txBody>
      </p:sp>
      <p:sp>
        <p:nvSpPr>
          <p:cNvPr id="12" name="Footer Placeholder 11"/>
          <p:cNvSpPr txBox="1">
            <a:spLocks noGrp="1"/>
          </p:cNvSpPr>
          <p:nvPr>
            <p:ph type="ftr" sz="quarter" idx="4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>
            <a:noAutofit/>
          </a:bodyPr>
          <a:lstStyle>
            <a:lvl1pPr lvl="0" rtl="0" hangingPunct="0">
              <a:buNone/>
              <a:tabLst/>
              <a:defRPr lang="x-none" sz="1400" kern="1200">
                <a:latin typeface="Times New Roman" pitchFamily="18"/>
                <a:ea typeface="Andale Sans UI" pitchFamily="2"/>
                <a:cs typeface="Tahoma" pitchFamily="2"/>
              </a:defRPr>
            </a:lvl1pPr>
          </a:lstStyle>
          <a:p>
            <a:pPr lvl="0"/>
            <a:endParaRPr lang="x-none"/>
          </a:p>
        </p:txBody>
      </p:sp>
      <p:sp>
        <p:nvSpPr>
          <p:cNvPr id="13" name="Slide Number Placeholder 12"/>
          <p:cNvSpPr txBox="1">
            <a:spLocks noGrp="1"/>
          </p:cNvSpPr>
          <p:nvPr>
            <p:ph type="sldNum" sz="quarter" idx="5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>
            <a:noAutofit/>
          </a:bodyPr>
          <a:lstStyle>
            <a:lvl1pPr lvl="0" algn="r" rtl="0" hangingPunct="0">
              <a:buNone/>
              <a:tabLst/>
              <a:defRPr lang="x-none" sz="1400" kern="1200">
                <a:latin typeface="Times New Roman" pitchFamily="18"/>
                <a:ea typeface="Andale Sans UI" pitchFamily="2"/>
                <a:cs typeface="Tahoma" pitchFamily="2"/>
              </a:defRPr>
            </a:lvl1pPr>
          </a:lstStyle>
          <a:p>
            <a:pPr lvl="0"/>
            <a:fld id="{2DAF345D-1496-4AED-A63D-AF3D2DDA3868}" type="slidenum">
              <a:t>‹#›</a:t>
            </a:fld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10155238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281488" y="10155238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76E649-9408-49AA-9780-D01B879CBF92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14482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216000" marR="0" indent="0" rtl="0" hangingPunct="0">
      <a:tabLst/>
      <a:defRPr lang="x-none" sz="2000" b="0" i="0" u="none" strike="noStrike" kern="1200">
        <a:ln>
          <a:noFill/>
        </a:ln>
        <a:latin typeface="Arial" pitchFamily="18"/>
        <a:cs typeface="Tahoma" pitchFamily="2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2"/>
          <p:cNvSpPr txBox="1">
            <a:spLocks noGrp="1"/>
          </p:cNvSpPr>
          <p:nvPr/>
        </p:nvSpPr>
        <p:spPr>
          <a:xfrm>
            <a:off x="4281488" y="0"/>
            <a:ext cx="3276600" cy="536575"/>
          </a:xfrm>
          <a:prstGeom prst="rect">
            <a:avLst/>
          </a:prstGeom>
          <a:noFill/>
        </p:spPr>
        <p:txBody>
          <a:bodyPr vert="horz" lIns="91440" tIns="45720" rIns="91440" bIns="45720"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7A654A-D60C-4B17-8571-0799884749E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7/5/2017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12"/>
          <p:cNvSpPr txBox="1">
            <a:spLocks noGrp="1"/>
          </p:cNvSpPr>
          <p:nvPr/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/>
        </p:spPr>
        <p:txBody>
          <a:bodyPr lIns="0" tIns="0" rIns="0" bIns="0" anchor="b">
            <a:noAutofit/>
          </a:bodyPr>
          <a:lstStyle/>
          <a:p>
            <a:pPr marL="0" marR="0" lvl="0" indent="0" algn="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9FF2D2-64F2-424D-AEE3-F36EE9220665}" type="slidenum">
              <a:rPr kumimoji="0" lang="x-none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/>
                <a:ea typeface="Andale Sans UI" pitchFamily="2"/>
                <a:cs typeface="Tahoma" pitchFamily="2"/>
              </a:rPr>
              <a:pPr marL="0" marR="0" lvl="0" indent="0" algn="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x-none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/>
              <a:ea typeface="Andale Sans UI" pitchFamily="2"/>
              <a:cs typeface="Tahoma" pitchFamily="2"/>
            </a:endParaRPr>
          </a:p>
        </p:txBody>
      </p:sp>
      <p:sp>
        <p:nvSpPr>
          <p:cNvPr id="11" name="Slide Number Placeholder 6"/>
          <p:cNvSpPr txBox="1">
            <a:spLocks noGrp="1"/>
          </p:cNvSpPr>
          <p:nvPr/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/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E2C4EC-EC34-4E49-9794-B972D6D9EFF8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/>
                <a:ea typeface="Andale Sans UI" pitchFamily="2"/>
                <a:cs typeface="Tahoma" pitchFamily="2"/>
              </a:rPr>
              <a:pPr marL="0" marR="0" lvl="0" indent="0" algn="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/>
              <a:ea typeface="Andale Sans UI" pitchFamily="2"/>
              <a:cs typeface="Tahoma" pitchFamily="2"/>
            </a:endParaRPr>
          </a:p>
        </p:txBody>
      </p:sp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215900" y="812800"/>
            <a:ext cx="7126288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756000" y="5078520"/>
            <a:ext cx="6047640" cy="4811040"/>
          </a:xfrm>
          <a:noFill/>
          <a:ln>
            <a:noFill/>
          </a:ln>
        </p:spPr>
        <p:txBody>
          <a:bodyPr lIns="0" tIns="0" rIns="0" bIns="0"/>
          <a:lstStyle/>
          <a:p>
            <a:endParaRPr lang="en-US" dirty="0">
              <a:latin typeface="Albany" pitchFamily="18"/>
            </a:endParaRPr>
          </a:p>
        </p:txBody>
      </p:sp>
    </p:spTree>
    <p:extLst>
      <p:ext uri="{BB962C8B-B14F-4D97-AF65-F5344CB8AC3E}">
        <p14:creationId xmlns:p14="http://schemas.microsoft.com/office/powerpoint/2010/main" val="145583834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573088" y="1336675"/>
            <a:ext cx="6413500" cy="36083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6000" marR="0" indent="0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2: Explains why leade</a:t>
            </a:r>
            <a:r>
              <a:rPr lang="en-US" b="1" baseline="0" dirty="0"/>
              <a:t>r election can be slow even though it is </a:t>
            </a:r>
            <a:r>
              <a:rPr lang="en-US" b="1" baseline="0" dirty="0" err="1"/>
              <a:t>semilinear</a:t>
            </a:r>
            <a:r>
              <a:rPr lang="en-US" b="1" baseline="0" dirty="0"/>
              <a:t>!!!</a:t>
            </a:r>
            <a:endParaRPr lang="en-US" b="1" dirty="0"/>
          </a:p>
          <a:p>
            <a:pPr marL="216000" marR="0" indent="0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[biology: </a:t>
            </a:r>
            <a:r>
              <a:rPr lang="en-US" sz="2000" b="0" i="0" u="none" strike="noStrike" kern="1200" dirty="0">
                <a:ln>
                  <a:noFill/>
                </a:ln>
                <a:effectLst/>
                <a:latin typeface="Arial" pitchFamily="18"/>
                <a:cs typeface="Tahoma" pitchFamily="2"/>
              </a:rPr>
              <a:t>if the components are identical, how can the cell degrade one but not the other ]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2DAF345D-1496-4AED-A63D-AF3D2DDA3868}" type="slidenum">
              <a:rPr lang="uk-UA" smtClean="0"/>
              <a:t>16</a:t>
            </a:fld>
            <a:endParaRPr lang="uk-U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576E649-9408-49AA-9780-D01B879CBF92}" type="slidenum">
              <a:rPr lang="uk-UA" smtClean="0"/>
              <a:t>16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2949023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573088" y="1336675"/>
            <a:ext cx="6413500" cy="36083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-This is the appropriate notion of determinism</a:t>
            </a:r>
            <a:r>
              <a:rPr lang="en-US" baseline="0" dirty="0"/>
              <a:t> here</a:t>
            </a:r>
            <a:endParaRPr lang="en-US" dirty="0"/>
          </a:p>
          <a:p>
            <a:r>
              <a:rPr lang="en-US" dirty="0"/>
              <a:t>-Say “such that” when talk about there</a:t>
            </a:r>
            <a:r>
              <a:rPr lang="en-US" baseline="0" dirty="0"/>
              <a:t> not existing a path to o’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2DAF345D-1496-4AED-A63D-AF3D2DDA3868}" type="slidenum">
              <a:rPr lang="uk-UA" smtClean="0"/>
              <a:t>17</a:t>
            </a:fld>
            <a:endParaRPr lang="uk-U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576E649-9408-49AA-9780-D01B879CBF92}" type="slidenum">
              <a:rPr lang="uk-UA" smtClean="0"/>
              <a:t>17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4895782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573088" y="1336675"/>
            <a:ext cx="6413500" cy="36083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2DAF345D-1496-4AED-A63D-AF3D2DDA3868}" type="slidenum">
              <a:rPr lang="uk-UA" smtClean="0"/>
              <a:t>18</a:t>
            </a:fld>
            <a:endParaRPr lang="uk-U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576E649-9408-49AA-9780-D01B879CBF92}" type="slidenum">
              <a:rPr lang="uk-UA" smtClean="0"/>
              <a:t>18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2155240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7" name="Shape 1257"/>
          <p:cNvSpPr>
            <a:spLocks noGrp="1" noRot="1" noChangeAspect="1"/>
          </p:cNvSpPr>
          <p:nvPr>
            <p:ph type="sldImg"/>
          </p:nvPr>
        </p:nvSpPr>
        <p:spPr>
          <a:xfrm>
            <a:off x="573088" y="1336675"/>
            <a:ext cx="6413500" cy="3608388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258" name="Shape 125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lang="en-US" b="0" dirty="0"/>
              <a:t>-Suppose you want A to know there is a B, or in other words for Y to get produced if both A and B are present.</a:t>
            </a:r>
          </a:p>
          <a:p>
            <a:r>
              <a:rPr lang="en-US" b="0" dirty="0"/>
              <a:t>-B recruits X’s to become B,</a:t>
            </a:r>
            <a:r>
              <a:rPr lang="en-US" b="0" baseline="0" dirty="0"/>
              <a:t> which can in turn recruit other X’s...</a:t>
            </a:r>
          </a:p>
          <a:p>
            <a:endParaRPr lang="en-US" b="0" baseline="0" dirty="0"/>
          </a:p>
          <a:p>
            <a:r>
              <a:rPr lang="en-US" b="1" baseline="0" dirty="0"/>
              <a:t>-Exponential amplification!</a:t>
            </a:r>
          </a:p>
          <a:p>
            <a:endParaRPr lang="en-US" b="0" baseline="0" dirty="0"/>
          </a:p>
          <a:p>
            <a:r>
              <a:rPr lang="en-US" b="0" baseline="0" dirty="0"/>
              <a:t>-n is large (Avogadro scale)</a:t>
            </a:r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161038179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2"/>
          <p:cNvSpPr txBox="1">
            <a:spLocks noGrp="1"/>
          </p:cNvSpPr>
          <p:nvPr/>
        </p:nvSpPr>
        <p:spPr>
          <a:xfrm>
            <a:off x="4281488" y="0"/>
            <a:ext cx="3276600" cy="536575"/>
          </a:xfrm>
          <a:prstGeom prst="rect">
            <a:avLst/>
          </a:prstGeom>
          <a:noFill/>
        </p:spPr>
        <p:txBody>
          <a:bodyPr vert="horz" lIns="91440" tIns="45720" rIns="91440" bIns="45720"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7A654A-D60C-4B17-8571-0799884749E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7/5/2017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12"/>
          <p:cNvSpPr txBox="1">
            <a:spLocks noGrp="1"/>
          </p:cNvSpPr>
          <p:nvPr/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/>
        </p:spPr>
        <p:txBody>
          <a:bodyPr lIns="0" tIns="0" rIns="0" bIns="0" anchor="b">
            <a:noAutofit/>
          </a:bodyPr>
          <a:lstStyle/>
          <a:p>
            <a:pPr marL="0" marR="0" lvl="0" indent="0" algn="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6CB6B3-B55D-441F-9B38-D4126A2D0C2F}" type="slidenum">
              <a:rPr kumimoji="0" lang="x-none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/>
                <a:ea typeface="Andale Sans UI" pitchFamily="2"/>
                <a:cs typeface="Tahoma" pitchFamily="2"/>
              </a:rPr>
              <a:pPr marL="0" marR="0" lvl="0" indent="0" algn="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x-none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/>
              <a:ea typeface="Andale Sans UI" pitchFamily="2"/>
              <a:cs typeface="Tahoma" pitchFamily="2"/>
            </a:endParaRPr>
          </a:p>
        </p:txBody>
      </p:sp>
      <p:sp>
        <p:nvSpPr>
          <p:cNvPr id="11" name="Slide Number Placeholder 6"/>
          <p:cNvSpPr txBox="1">
            <a:spLocks noGrp="1"/>
          </p:cNvSpPr>
          <p:nvPr/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/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5F689F-BE8A-4667-BE0C-B1FEAE6980BE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/>
                <a:ea typeface="Andale Sans UI" pitchFamily="2"/>
                <a:cs typeface="Tahoma" pitchFamily="2"/>
              </a:rPr>
              <a:pPr marL="0" marR="0" lvl="0" indent="0" algn="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/>
              <a:ea typeface="Andale Sans UI" pitchFamily="2"/>
              <a:cs typeface="Tahoma" pitchFamily="2"/>
            </a:endParaRPr>
          </a:p>
        </p:txBody>
      </p:sp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215900" y="812800"/>
            <a:ext cx="7126288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756000" y="5078520"/>
            <a:ext cx="6047640" cy="4811040"/>
          </a:xfrm>
          <a:noFill/>
          <a:ln>
            <a:noFill/>
          </a:ln>
        </p:spPr>
        <p:txBody>
          <a:bodyPr lIns="0" tIns="0" rIns="0" bIns="0"/>
          <a:lstStyle/>
          <a:p>
            <a:endParaRPr lang="en-US">
              <a:latin typeface="Albany" pitchFamily="18"/>
            </a:endParaRPr>
          </a:p>
        </p:txBody>
      </p:sp>
    </p:spTree>
    <p:extLst>
      <p:ext uri="{BB962C8B-B14F-4D97-AF65-F5344CB8AC3E}">
        <p14:creationId xmlns:p14="http://schemas.microsoft.com/office/powerpoint/2010/main" val="114850849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2"/>
          <p:cNvSpPr txBox="1">
            <a:spLocks noGrp="1"/>
          </p:cNvSpPr>
          <p:nvPr/>
        </p:nvSpPr>
        <p:spPr>
          <a:xfrm>
            <a:off x="4281488" y="0"/>
            <a:ext cx="3276600" cy="536575"/>
          </a:xfrm>
          <a:prstGeom prst="rect">
            <a:avLst/>
          </a:prstGeom>
          <a:noFill/>
        </p:spPr>
        <p:txBody>
          <a:bodyPr vert="horz" lIns="91440" tIns="45720" rIns="91440" bIns="45720"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7A654A-D60C-4B17-8571-0799884749E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7/5/2017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12"/>
          <p:cNvSpPr txBox="1">
            <a:spLocks noGrp="1"/>
          </p:cNvSpPr>
          <p:nvPr/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/>
        </p:spPr>
        <p:txBody>
          <a:bodyPr lIns="0" tIns="0" rIns="0" bIns="0" anchor="b">
            <a:noAutofit/>
          </a:bodyPr>
          <a:lstStyle/>
          <a:p>
            <a:pPr marL="0" marR="0" lvl="0" indent="0" algn="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5032F0-CC00-4B39-B0B7-E0E4A89CF087}" type="slidenum">
              <a:rPr kumimoji="0" lang="x-none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/>
                <a:ea typeface="Andale Sans UI" pitchFamily="2"/>
                <a:cs typeface="Tahoma" pitchFamily="2"/>
              </a:rPr>
              <a:pPr marL="0" marR="0" lvl="0" indent="0" algn="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x-none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/>
              <a:ea typeface="Andale Sans UI" pitchFamily="2"/>
              <a:cs typeface="Tahoma" pitchFamily="2"/>
            </a:endParaRPr>
          </a:p>
        </p:txBody>
      </p:sp>
      <p:sp>
        <p:nvSpPr>
          <p:cNvPr id="11" name="Slide Number Placeholder 6"/>
          <p:cNvSpPr txBox="1">
            <a:spLocks noGrp="1"/>
          </p:cNvSpPr>
          <p:nvPr/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/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5EC5D2-D176-4C4E-9CDA-CB546A2C7AC6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/>
                <a:ea typeface="Andale Sans UI" pitchFamily="2"/>
                <a:cs typeface="Tahoma" pitchFamily="2"/>
              </a:rPr>
              <a:pPr marL="0" marR="0" lvl="0" indent="0" algn="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/>
              <a:ea typeface="Andale Sans UI" pitchFamily="2"/>
              <a:cs typeface="Tahoma" pitchFamily="2"/>
            </a:endParaRPr>
          </a:p>
        </p:txBody>
      </p:sp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215900" y="812800"/>
            <a:ext cx="7126288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756000" y="5078520"/>
            <a:ext cx="6047640" cy="4811040"/>
          </a:xfrm>
          <a:noFill/>
          <a:ln>
            <a:noFill/>
          </a:ln>
        </p:spPr>
        <p:txBody>
          <a:bodyPr lIns="0" tIns="0" rIns="0" bIns="0"/>
          <a:lstStyle/>
          <a:p>
            <a:endParaRPr lang="en-US">
              <a:latin typeface="Albany" pitchFamily="18"/>
            </a:endParaRPr>
          </a:p>
        </p:txBody>
      </p:sp>
    </p:spTree>
    <p:extLst>
      <p:ext uri="{BB962C8B-B14F-4D97-AF65-F5344CB8AC3E}">
        <p14:creationId xmlns:p14="http://schemas.microsoft.com/office/powerpoint/2010/main" val="48849775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2"/>
          <p:cNvSpPr txBox="1">
            <a:spLocks noGrp="1"/>
          </p:cNvSpPr>
          <p:nvPr/>
        </p:nvSpPr>
        <p:spPr>
          <a:xfrm>
            <a:off x="4281488" y="0"/>
            <a:ext cx="3276600" cy="536575"/>
          </a:xfrm>
          <a:prstGeom prst="rect">
            <a:avLst/>
          </a:prstGeom>
          <a:noFill/>
        </p:spPr>
        <p:txBody>
          <a:bodyPr vert="horz" lIns="91440" tIns="45720" rIns="91440" bIns="45720"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7A654A-D60C-4B17-8571-0799884749E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7/5/2017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12"/>
          <p:cNvSpPr txBox="1">
            <a:spLocks noGrp="1"/>
          </p:cNvSpPr>
          <p:nvPr/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/>
        </p:spPr>
        <p:txBody>
          <a:bodyPr lIns="0" tIns="0" rIns="0" bIns="0" anchor="b">
            <a:noAutofit/>
          </a:bodyPr>
          <a:lstStyle/>
          <a:p>
            <a:pPr marL="0" marR="0" lvl="0" indent="0" algn="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95489D-77DC-44B1-8FD9-7F6E15507625}" type="slidenum">
              <a:rPr kumimoji="0" lang="x-none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/>
                <a:ea typeface="Andale Sans UI" pitchFamily="2"/>
                <a:cs typeface="Tahoma" pitchFamily="2"/>
              </a:rPr>
              <a:pPr marL="0" marR="0" lvl="0" indent="0" algn="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x-none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/>
              <a:ea typeface="Andale Sans UI" pitchFamily="2"/>
              <a:cs typeface="Tahoma" pitchFamily="2"/>
            </a:endParaRPr>
          </a:p>
        </p:txBody>
      </p:sp>
      <p:sp>
        <p:nvSpPr>
          <p:cNvPr id="11" name="Slide Number Placeholder 6"/>
          <p:cNvSpPr txBox="1">
            <a:spLocks noGrp="1"/>
          </p:cNvSpPr>
          <p:nvPr/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/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76756C-C21B-4418-9641-8F06BC709DCF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/>
                <a:ea typeface="Andale Sans UI" pitchFamily="2"/>
                <a:cs typeface="Tahoma" pitchFamily="2"/>
              </a:rPr>
              <a:pPr marL="0" marR="0" lvl="0" indent="0" algn="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/>
              <a:ea typeface="Andale Sans UI" pitchFamily="2"/>
              <a:cs typeface="Tahoma" pitchFamily="2"/>
            </a:endParaRPr>
          </a:p>
        </p:txBody>
      </p:sp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215900" y="812800"/>
            <a:ext cx="7126288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756000" y="5078520"/>
            <a:ext cx="6047640" cy="4811040"/>
          </a:xfrm>
          <a:noFill/>
          <a:ln>
            <a:noFill/>
          </a:ln>
        </p:spPr>
        <p:txBody>
          <a:bodyPr lIns="0" tIns="0" rIns="0" bIns="0"/>
          <a:lstStyle/>
          <a:p>
            <a:r>
              <a:rPr lang="en-US" dirty="0">
                <a:latin typeface="Albany" pitchFamily="18"/>
              </a:rPr>
              <a:t>Natural tendency is to start thinking about the last reaction that affects</a:t>
            </a:r>
            <a:r>
              <a:rPr lang="en-US" baseline="0" dirty="0">
                <a:latin typeface="Albany" pitchFamily="18"/>
              </a:rPr>
              <a:t> the leader.</a:t>
            </a:r>
            <a:endParaRPr lang="en-US" dirty="0">
              <a:latin typeface="Albany" pitchFamily="18"/>
            </a:endParaRPr>
          </a:p>
          <a:p>
            <a:r>
              <a:rPr lang="en-US" dirty="0">
                <a:latin typeface="Albany" pitchFamily="18"/>
              </a:rPr>
              <a:t>Trying to develop the intuition for the proof, suppose the last reaction is bimolecular.</a:t>
            </a:r>
          </a:p>
        </p:txBody>
      </p:sp>
    </p:spTree>
    <p:extLst>
      <p:ext uri="{BB962C8B-B14F-4D97-AF65-F5344CB8AC3E}">
        <p14:creationId xmlns:p14="http://schemas.microsoft.com/office/powerpoint/2010/main" val="35178580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>
            <a:noAutofit/>
          </a:bodyPr>
          <a:lstStyle/>
          <a:p>
            <a:pPr lvl="0"/>
            <a:fld id="{97AC2E2C-45A0-4E41-8DD2-113A70B8B603}" type="slidenum">
              <a:t>23</a:t>
            </a:fld>
            <a:endParaRPr lang="x-none"/>
          </a:p>
        </p:txBody>
      </p:sp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215900" y="812800"/>
            <a:ext cx="7126288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>
              <a:latin typeface="Albany" pitchFamily="18"/>
            </a:endParaRPr>
          </a:p>
        </p:txBody>
      </p:sp>
    </p:spTree>
    <p:extLst>
      <p:ext uri="{BB962C8B-B14F-4D97-AF65-F5344CB8AC3E}">
        <p14:creationId xmlns:p14="http://schemas.microsoft.com/office/powerpoint/2010/main" val="86842043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>
            <a:noAutofit/>
          </a:bodyPr>
          <a:lstStyle/>
          <a:p>
            <a:pPr lvl="0"/>
            <a:fld id="{AD46CB3C-BAE4-4DA8-B152-6A6987C4225D}" type="slidenum">
              <a:t>24</a:t>
            </a:fld>
            <a:endParaRPr lang="x-none"/>
          </a:p>
        </p:txBody>
      </p:sp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215900" y="812800"/>
            <a:ext cx="7126288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>
              <a:latin typeface="Albany" pitchFamily="18"/>
            </a:endParaRPr>
          </a:p>
        </p:txBody>
      </p:sp>
    </p:spTree>
    <p:extLst>
      <p:ext uri="{BB962C8B-B14F-4D97-AF65-F5344CB8AC3E}">
        <p14:creationId xmlns:p14="http://schemas.microsoft.com/office/powerpoint/2010/main" val="428471481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>
            <a:noAutofit/>
          </a:bodyPr>
          <a:lstStyle/>
          <a:p>
            <a:pPr lvl="0"/>
            <a:fld id="{11BC0499-BC02-44FC-9523-11C5914AF3AA}" type="slidenum">
              <a:t>25</a:t>
            </a:fld>
            <a:endParaRPr lang="x-none"/>
          </a:p>
        </p:txBody>
      </p:sp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215900" y="812800"/>
            <a:ext cx="7126288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>
              <a:latin typeface="Albany" pitchFamily="18"/>
            </a:endParaRPr>
          </a:p>
        </p:txBody>
      </p:sp>
    </p:spTree>
    <p:extLst>
      <p:ext uri="{BB962C8B-B14F-4D97-AF65-F5344CB8AC3E}">
        <p14:creationId xmlns:p14="http://schemas.microsoft.com/office/powerpoint/2010/main" val="30629670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2"/>
          <p:cNvSpPr txBox="1">
            <a:spLocks noGrp="1"/>
          </p:cNvSpPr>
          <p:nvPr/>
        </p:nvSpPr>
        <p:spPr>
          <a:xfrm>
            <a:off x="4281488" y="0"/>
            <a:ext cx="3276600" cy="536575"/>
          </a:xfrm>
          <a:prstGeom prst="rect">
            <a:avLst/>
          </a:prstGeom>
          <a:noFill/>
        </p:spPr>
        <p:txBody>
          <a:bodyPr vert="horz" lIns="91440" tIns="45720" rIns="91440" bIns="45720"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7A654A-D60C-4B17-8571-0799884749E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7/5/2017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12"/>
          <p:cNvSpPr txBox="1">
            <a:spLocks noGrp="1"/>
          </p:cNvSpPr>
          <p:nvPr/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/>
        </p:spPr>
        <p:txBody>
          <a:bodyPr lIns="0" tIns="0" rIns="0" bIns="0" anchor="b">
            <a:noAutofit/>
          </a:bodyPr>
          <a:lstStyle/>
          <a:p>
            <a:pPr marL="0" marR="0" lvl="0" indent="0" algn="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565575-942A-40E8-91D5-CABA029E5BF7}" type="slidenum">
              <a:rPr kumimoji="0" lang="x-none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/>
                <a:ea typeface="Andale Sans UI" pitchFamily="2"/>
                <a:cs typeface="Tahoma" pitchFamily="2"/>
              </a:rPr>
              <a:pPr marL="0" marR="0" lvl="0" indent="0" algn="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x-none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/>
              <a:ea typeface="Andale Sans UI" pitchFamily="2"/>
              <a:cs typeface="Tahoma" pitchFamily="2"/>
            </a:endParaRPr>
          </a:p>
        </p:txBody>
      </p:sp>
      <p:sp>
        <p:nvSpPr>
          <p:cNvPr id="11" name="Slide Number Placeholder 6"/>
          <p:cNvSpPr txBox="1">
            <a:spLocks noGrp="1"/>
          </p:cNvSpPr>
          <p:nvPr/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/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E52D08-D6DF-43BB-9585-3F46454E4BB6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/>
                <a:ea typeface="Andale Sans UI" pitchFamily="2"/>
                <a:cs typeface="Tahoma" pitchFamily="2"/>
              </a:rPr>
              <a:pPr marL="0" marR="0" lvl="0" indent="0" algn="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/>
              <a:ea typeface="Andale Sans UI" pitchFamily="2"/>
              <a:cs typeface="Tahoma" pitchFamily="2"/>
            </a:endParaRPr>
          </a:p>
        </p:txBody>
      </p:sp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215900" y="812800"/>
            <a:ext cx="7126288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756000" y="5078520"/>
            <a:ext cx="6047640" cy="4811040"/>
          </a:xfrm>
          <a:noFill/>
          <a:ln>
            <a:noFill/>
          </a:ln>
        </p:spPr>
        <p:txBody>
          <a:bodyPr lIns="0" tIns="0" rIns="0" bIns="0"/>
          <a:lstStyle/>
          <a:p>
            <a:r>
              <a:rPr lang="en-US" dirty="0">
                <a:latin typeface="Albany" pitchFamily="18"/>
              </a:rPr>
              <a:t>Doty</a:t>
            </a:r>
            <a:r>
              <a:rPr lang="en-US" baseline="0" dirty="0">
                <a:latin typeface="Albany" pitchFamily="18"/>
              </a:rPr>
              <a:t> here!</a:t>
            </a:r>
          </a:p>
          <a:p>
            <a:r>
              <a:rPr lang="en-US" baseline="0" dirty="0">
                <a:latin typeface="Albany" pitchFamily="18"/>
              </a:rPr>
              <a:t>Initial ideas at workshop</a:t>
            </a:r>
            <a:endParaRPr lang="en-US" dirty="0">
              <a:latin typeface="Albany" pitchFamily="18"/>
            </a:endParaRPr>
          </a:p>
        </p:txBody>
      </p:sp>
    </p:spTree>
    <p:extLst>
      <p:ext uri="{BB962C8B-B14F-4D97-AF65-F5344CB8AC3E}">
        <p14:creationId xmlns:p14="http://schemas.microsoft.com/office/powerpoint/2010/main" val="60460878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>
            <a:noAutofit/>
          </a:bodyPr>
          <a:lstStyle/>
          <a:p>
            <a:pPr lvl="0"/>
            <a:fld id="{A63BF866-1B61-4A94-B7DC-DBC3AA7DF48E}" type="slidenum">
              <a:t>26</a:t>
            </a:fld>
            <a:endParaRPr lang="x-none"/>
          </a:p>
        </p:txBody>
      </p:sp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215900" y="812800"/>
            <a:ext cx="7126288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>
              <a:latin typeface="Albany" pitchFamily="18"/>
            </a:endParaRPr>
          </a:p>
        </p:txBody>
      </p:sp>
    </p:spTree>
    <p:extLst>
      <p:ext uri="{BB962C8B-B14F-4D97-AF65-F5344CB8AC3E}">
        <p14:creationId xmlns:p14="http://schemas.microsoft.com/office/powerpoint/2010/main" val="176087327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>
            <a:noAutofit/>
          </a:bodyPr>
          <a:lstStyle/>
          <a:p>
            <a:pPr lvl="0"/>
            <a:fld id="{97ED13EA-DB7A-4F2B-B228-C6D9A60E034B}" type="slidenum">
              <a:t>27</a:t>
            </a:fld>
            <a:endParaRPr lang="x-none"/>
          </a:p>
        </p:txBody>
      </p:sp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215900" y="812800"/>
            <a:ext cx="7126288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>
              <a:latin typeface="Albany" pitchFamily="18"/>
            </a:endParaRPr>
          </a:p>
        </p:txBody>
      </p:sp>
    </p:spTree>
    <p:extLst>
      <p:ext uri="{BB962C8B-B14F-4D97-AF65-F5344CB8AC3E}">
        <p14:creationId xmlns:p14="http://schemas.microsoft.com/office/powerpoint/2010/main" val="253510166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>
            <a:noAutofit/>
          </a:bodyPr>
          <a:lstStyle/>
          <a:p>
            <a:pPr lvl="0"/>
            <a:fld id="{97ED13EA-DB7A-4F2B-B228-C6D9A60E034B}" type="slidenum">
              <a:t>28</a:t>
            </a:fld>
            <a:endParaRPr lang="x-none"/>
          </a:p>
        </p:txBody>
      </p:sp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215900" y="812800"/>
            <a:ext cx="7126288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>
              <a:latin typeface="Albany" pitchFamily="18"/>
            </a:endParaRPr>
          </a:p>
        </p:txBody>
      </p:sp>
    </p:spTree>
    <p:extLst>
      <p:ext uri="{BB962C8B-B14F-4D97-AF65-F5344CB8AC3E}">
        <p14:creationId xmlns:p14="http://schemas.microsoft.com/office/powerpoint/2010/main" val="1651760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Shape 177"/>
          <p:cNvSpPr>
            <a:spLocks noGrp="1" noRot="1" noChangeAspect="1"/>
          </p:cNvSpPr>
          <p:nvPr>
            <p:ph type="sldImg"/>
          </p:nvPr>
        </p:nvSpPr>
        <p:spPr>
          <a:xfrm>
            <a:off x="573088" y="1336675"/>
            <a:ext cx="6413500" cy="3608388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78" name="Shape 17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What molecules actually do!</a:t>
            </a:r>
          </a:p>
          <a:p>
            <a:r>
              <a:rPr dirty="0"/>
              <a:t>Fundamental mathematical structure: it comes up over and over again in different contexts</a:t>
            </a:r>
            <a:r>
              <a:rPr lang="en-US" dirty="0"/>
              <a:t>:</a:t>
            </a:r>
            <a:r>
              <a:rPr lang="en-US" baseline="0" dirty="0"/>
              <a:t> </a:t>
            </a:r>
            <a:r>
              <a:rPr lang="en-US" sz="2000" b="0" i="0" u="none" strike="noStrike" kern="1200" baseline="0" dirty="0">
                <a:ln>
                  <a:noFill/>
                </a:ln>
                <a:latin typeface="Arial" pitchFamily="18"/>
                <a:cs typeface="Tahoma" pitchFamily="2"/>
              </a:rPr>
              <a:t>vector addition systems, Petri nets, commutative semigroups, bounded context-free languages, uniform recurrence equations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35553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Shape 177"/>
          <p:cNvSpPr>
            <a:spLocks noGrp="1" noRot="1" noChangeAspect="1"/>
          </p:cNvSpPr>
          <p:nvPr>
            <p:ph type="sldImg"/>
          </p:nvPr>
        </p:nvSpPr>
        <p:spPr>
          <a:xfrm>
            <a:off x="573088" y="1336675"/>
            <a:ext cx="6413500" cy="3608388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78" name="Shape 17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What molecules actually do!</a:t>
            </a:r>
          </a:p>
          <a:p>
            <a:r>
              <a:rPr dirty="0"/>
              <a:t>Fundamental mathematical structure: it comes up over and over again in different contexts</a:t>
            </a:r>
            <a:r>
              <a:rPr lang="en-US" dirty="0"/>
              <a:t>:</a:t>
            </a:r>
            <a:r>
              <a:rPr lang="en-US" baseline="0" dirty="0"/>
              <a:t> </a:t>
            </a:r>
            <a:r>
              <a:rPr lang="en-US" sz="2000" b="0" i="0" u="none" strike="noStrike" kern="1200" baseline="0" dirty="0">
                <a:ln>
                  <a:noFill/>
                </a:ln>
                <a:latin typeface="Arial" pitchFamily="18"/>
                <a:cs typeface="Tahoma" pitchFamily="2"/>
              </a:rPr>
              <a:t>vector addition systems, Petri nets, commutative semigroups, bounded context-free languages, uniform recurrence equations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3254747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Shape 177"/>
          <p:cNvSpPr>
            <a:spLocks noGrp="1" noRot="1" noChangeAspect="1"/>
          </p:cNvSpPr>
          <p:nvPr>
            <p:ph type="sldImg"/>
          </p:nvPr>
        </p:nvSpPr>
        <p:spPr>
          <a:xfrm>
            <a:off x="573088" y="1336675"/>
            <a:ext cx="6413500" cy="3608388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78" name="Shape 17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What molecules actually do!</a:t>
            </a:r>
          </a:p>
          <a:p>
            <a:r>
              <a:rPr dirty="0"/>
              <a:t>Fundamental mathematical structure: it comes up over and over again in different contexts</a:t>
            </a:r>
            <a:r>
              <a:rPr lang="en-US" dirty="0"/>
              <a:t>:</a:t>
            </a:r>
            <a:r>
              <a:rPr lang="en-US" baseline="0" dirty="0"/>
              <a:t> </a:t>
            </a:r>
            <a:r>
              <a:rPr lang="en-US" sz="2000" b="0" i="0" u="none" strike="noStrike" kern="1200" baseline="0" dirty="0">
                <a:ln>
                  <a:noFill/>
                </a:ln>
                <a:latin typeface="Arial" pitchFamily="18"/>
                <a:cs typeface="Tahoma" pitchFamily="2"/>
              </a:rPr>
              <a:t>vector addition systems, Petri nets, commutative semigroups, bounded context-free languages, uniform recurrence equations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862359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Shape 177"/>
          <p:cNvSpPr>
            <a:spLocks noGrp="1" noRot="1" noChangeAspect="1"/>
          </p:cNvSpPr>
          <p:nvPr>
            <p:ph type="sldImg"/>
          </p:nvPr>
        </p:nvSpPr>
        <p:spPr>
          <a:xfrm>
            <a:off x="573088" y="1336675"/>
            <a:ext cx="6413500" cy="3608388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78" name="Shape 17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What molecules actually do!</a:t>
            </a:r>
          </a:p>
          <a:p>
            <a:r>
              <a:rPr dirty="0"/>
              <a:t>Fundamental mathematical structure: it comes up over and over again in different contexts</a:t>
            </a:r>
            <a:r>
              <a:rPr lang="en-US" dirty="0"/>
              <a:t>:</a:t>
            </a:r>
            <a:r>
              <a:rPr lang="en-US" baseline="0" dirty="0"/>
              <a:t> </a:t>
            </a:r>
            <a:r>
              <a:rPr lang="en-US" sz="2000" b="0" i="0" u="none" strike="noStrike" kern="1200" baseline="0" dirty="0">
                <a:ln>
                  <a:noFill/>
                </a:ln>
                <a:latin typeface="Arial" pitchFamily="18"/>
                <a:cs typeface="Tahoma" pitchFamily="2"/>
              </a:rPr>
              <a:t>vector addition systems, Petri nets, commutative semigroups, bounded context-free languages, uniform recurrence equations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930195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Shape 230"/>
          <p:cNvSpPr>
            <a:spLocks noGrp="1" noRot="1" noChangeAspect="1"/>
          </p:cNvSpPr>
          <p:nvPr>
            <p:ph type="sldImg"/>
          </p:nvPr>
        </p:nvSpPr>
        <p:spPr>
          <a:xfrm>
            <a:off x="573088" y="1336675"/>
            <a:ext cx="6413500" cy="3608388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31" name="Shape 23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[</a:t>
            </a:r>
            <a:r>
              <a:rPr dirty="0"/>
              <a:t>d stands for dimension</a:t>
            </a:r>
            <a:r>
              <a:rPr lang="en-US" dirty="0"/>
              <a:t>]</a:t>
            </a:r>
          </a:p>
          <a:p>
            <a:r>
              <a:rPr lang="en-US" dirty="0"/>
              <a:t>[Transition to next slide:]  Unless otherwise noted, we’ll say that the rate constants are 1. So</a:t>
            </a:r>
            <a:r>
              <a:rPr lang="en-US" baseline="0" dirty="0"/>
              <a:t> suppose we have this set of reactions... and we start in this state...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578492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Shape 420"/>
          <p:cNvSpPr>
            <a:spLocks noGrp="1" noRot="1" noChangeAspect="1"/>
          </p:cNvSpPr>
          <p:nvPr>
            <p:ph type="sldImg"/>
          </p:nvPr>
        </p:nvSpPr>
        <p:spPr>
          <a:xfrm>
            <a:off x="573088" y="1336675"/>
            <a:ext cx="6413500" cy="3608388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21" name="Shape 42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  <a:p>
            <a:r>
              <a:t>...</a:t>
            </a:r>
          </a:p>
        </p:txBody>
      </p:sp>
    </p:spTree>
    <p:extLst>
      <p:ext uri="{BB962C8B-B14F-4D97-AF65-F5344CB8AC3E}">
        <p14:creationId xmlns:p14="http://schemas.microsoft.com/office/powerpoint/2010/main" val="10864995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Shape 245"/>
          <p:cNvSpPr>
            <a:spLocks noGrp="1" noRot="1" noChangeAspect="1"/>
          </p:cNvSpPr>
          <p:nvPr>
            <p:ph type="sldImg"/>
          </p:nvPr>
        </p:nvSpPr>
        <p:spPr>
          <a:xfrm>
            <a:off x="573088" y="1336675"/>
            <a:ext cx="6413500" cy="3608388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46" name="Shape 24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320781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79972" y="1237197"/>
            <a:ext cx="10079831" cy="2631887"/>
          </a:xfrm>
        </p:spPr>
        <p:txBody>
          <a:bodyPr anchor="b"/>
          <a:lstStyle>
            <a:lvl1pPr algn="ctr">
              <a:defRPr sz="6614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79972" y="3970580"/>
            <a:ext cx="10079831" cy="1825171"/>
          </a:xfrm>
        </p:spPr>
        <p:txBody>
          <a:bodyPr/>
          <a:lstStyle>
            <a:lvl1pPr marL="0" indent="0" algn="ctr">
              <a:buNone/>
              <a:defRPr sz="2646"/>
            </a:lvl1pPr>
            <a:lvl2pPr marL="503972" indent="0" algn="ctr">
              <a:buNone/>
              <a:defRPr sz="2205"/>
            </a:lvl2pPr>
            <a:lvl3pPr marL="1007943" indent="0" algn="ctr">
              <a:buNone/>
              <a:defRPr sz="1984"/>
            </a:lvl3pPr>
            <a:lvl4pPr marL="1511915" indent="0" algn="ctr">
              <a:buNone/>
              <a:defRPr sz="1764"/>
            </a:lvl4pPr>
            <a:lvl5pPr marL="2015886" indent="0" algn="ctr">
              <a:buNone/>
              <a:defRPr sz="1764"/>
            </a:lvl5pPr>
            <a:lvl6pPr marL="2519858" indent="0" algn="ctr">
              <a:buNone/>
              <a:defRPr sz="1764"/>
            </a:lvl6pPr>
            <a:lvl7pPr marL="3023829" indent="0" algn="ctr">
              <a:buNone/>
              <a:defRPr sz="1764"/>
            </a:lvl7pPr>
            <a:lvl8pPr marL="3527801" indent="0" algn="ctr">
              <a:buNone/>
              <a:defRPr sz="1764"/>
            </a:lvl8pPr>
            <a:lvl9pPr marL="4031772" indent="0" algn="ctr">
              <a:buNone/>
              <a:defRPr sz="1764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E1D2AD3-51FC-4DDF-B3AC-DBDD5B079A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841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5168A3F2-25E0-4B03-B70D-900D3DF5BF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39138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617839" y="402483"/>
            <a:ext cx="2897951" cy="64064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23985" y="402483"/>
            <a:ext cx="8525857" cy="640647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E642CB3B-CFB2-43AD-B9D5-74A2F95444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2140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1" name="Shape 21"/>
          <p:cNvSpPr>
            <a:spLocks noGrp="1"/>
          </p:cNvSpPr>
          <p:nvPr>
            <p:ph type="body" idx="1"/>
          </p:nvPr>
        </p:nvSpPr>
        <p:spPr>
          <a:xfrm>
            <a:off x="1310381" y="2141913"/>
            <a:ext cx="10819019" cy="4435009"/>
          </a:xfrm>
          <a:prstGeom prst="rect">
            <a:avLst/>
          </a:prstGeom>
        </p:spPr>
        <p:txBody>
          <a:bodyPr/>
          <a:lstStyle>
            <a:lvl1pPr>
              <a:spcBef>
                <a:spcPts val="1786"/>
              </a:spcBef>
            </a:lvl1pPr>
            <a:lvl2pPr>
              <a:spcBef>
                <a:spcPts val="1786"/>
              </a:spcBef>
            </a:lvl2pPr>
            <a:lvl3pPr>
              <a:spcBef>
                <a:spcPts val="1786"/>
              </a:spcBef>
            </a:lvl3pPr>
            <a:lvl4pPr>
              <a:spcBef>
                <a:spcPts val="1786"/>
              </a:spcBef>
            </a:lvl4pPr>
            <a:lvl5pPr>
              <a:spcBef>
                <a:spcPts val="1786"/>
              </a:spcBef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" name="Shape 2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91293613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F4FFCEE-415F-47A1-A992-BCBBF9213C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20010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6985" y="1884670"/>
            <a:ext cx="11591806" cy="3144614"/>
          </a:xfrm>
        </p:spPr>
        <p:txBody>
          <a:bodyPr anchor="b"/>
          <a:lstStyle>
            <a:lvl1pPr>
              <a:defRPr sz="6614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6985" y="5059034"/>
            <a:ext cx="11591806" cy="1653678"/>
          </a:xfrm>
        </p:spPr>
        <p:txBody>
          <a:bodyPr/>
          <a:lstStyle>
            <a:lvl1pPr marL="0" indent="0">
              <a:buNone/>
              <a:defRPr sz="2646">
                <a:solidFill>
                  <a:schemeClr val="tx1">
                    <a:tint val="75000"/>
                  </a:schemeClr>
                </a:solidFill>
              </a:defRPr>
            </a:lvl1pPr>
            <a:lvl2pPr marL="503972" indent="0">
              <a:buNone/>
              <a:defRPr sz="2205">
                <a:solidFill>
                  <a:schemeClr val="tx1">
                    <a:tint val="75000"/>
                  </a:schemeClr>
                </a:solidFill>
              </a:defRPr>
            </a:lvl2pPr>
            <a:lvl3pPr marL="1007943" indent="0">
              <a:buNone/>
              <a:defRPr sz="1984">
                <a:solidFill>
                  <a:schemeClr val="tx1">
                    <a:tint val="75000"/>
                  </a:schemeClr>
                </a:solidFill>
              </a:defRPr>
            </a:lvl3pPr>
            <a:lvl4pPr marL="1511915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4pPr>
            <a:lvl5pPr marL="2015886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5pPr>
            <a:lvl6pPr marL="2519858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6pPr>
            <a:lvl7pPr marL="3023829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7pPr>
            <a:lvl8pPr marL="3527801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8pPr>
            <a:lvl9pPr marL="4031772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77263E69-ED49-47CB-9AC2-8373DBB689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1412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23985" y="2012414"/>
            <a:ext cx="5711904" cy="479654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886" y="2012414"/>
            <a:ext cx="5711904" cy="479654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11060BC9-E287-48BC-AB98-A838A6CD5A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2305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5735" y="402483"/>
            <a:ext cx="11591806" cy="146118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25736" y="1853171"/>
            <a:ext cx="5685654" cy="908210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736" y="2761381"/>
            <a:ext cx="5685654" cy="406157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03886" y="1853171"/>
            <a:ext cx="5713655" cy="908210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803886" y="2761381"/>
            <a:ext cx="5713655" cy="406157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x-non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585AEE87-A3FB-430A-8AD0-3981015857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34078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x-non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E4A113C2-1118-4121-A75E-62E9A41F26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42776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x-non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F896945E-8B00-45AD-A2DF-A08BFE3C79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32439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5736" y="503978"/>
            <a:ext cx="4334677" cy="1763924"/>
          </a:xfrm>
        </p:spPr>
        <p:txBody>
          <a:bodyPr anchor="b"/>
          <a:lstStyle>
            <a:lvl1pPr>
              <a:defRPr sz="352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3655" y="1088454"/>
            <a:ext cx="6803886" cy="5372269"/>
          </a:xfrm>
        </p:spPr>
        <p:txBody>
          <a:bodyPr/>
          <a:lstStyle>
            <a:lvl1pPr>
              <a:defRPr sz="3527"/>
            </a:lvl1pPr>
            <a:lvl2pPr>
              <a:defRPr sz="3086"/>
            </a:lvl2pPr>
            <a:lvl3pPr>
              <a:defRPr sz="2646"/>
            </a:lvl3pPr>
            <a:lvl4pPr>
              <a:defRPr sz="2205"/>
            </a:lvl4pPr>
            <a:lvl5pPr>
              <a:defRPr sz="2205"/>
            </a:lvl5pPr>
            <a:lvl6pPr>
              <a:defRPr sz="2205"/>
            </a:lvl6pPr>
            <a:lvl7pPr>
              <a:defRPr sz="2205"/>
            </a:lvl7pPr>
            <a:lvl8pPr>
              <a:defRPr sz="2205"/>
            </a:lvl8pPr>
            <a:lvl9pPr>
              <a:defRPr sz="2205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5736" y="2267902"/>
            <a:ext cx="4334677" cy="4201570"/>
          </a:xfrm>
        </p:spPr>
        <p:txBody>
          <a:bodyPr/>
          <a:lstStyle>
            <a:lvl1pPr marL="0" indent="0">
              <a:buNone/>
              <a:defRPr sz="1764"/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87ADB38-5663-432A-935A-0FD4BFC605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11559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5736" y="503978"/>
            <a:ext cx="4334677" cy="1763924"/>
          </a:xfrm>
        </p:spPr>
        <p:txBody>
          <a:bodyPr anchor="b"/>
          <a:lstStyle>
            <a:lvl1pPr>
              <a:defRPr sz="352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713655" y="1088454"/>
            <a:ext cx="6803886" cy="5372269"/>
          </a:xfrm>
        </p:spPr>
        <p:txBody>
          <a:bodyPr/>
          <a:lstStyle>
            <a:lvl1pPr marL="0" indent="0">
              <a:buNone/>
              <a:defRPr sz="3527"/>
            </a:lvl1pPr>
            <a:lvl2pPr marL="503972" indent="0">
              <a:buNone/>
              <a:defRPr sz="3086"/>
            </a:lvl2pPr>
            <a:lvl3pPr marL="1007943" indent="0">
              <a:buNone/>
              <a:defRPr sz="2646"/>
            </a:lvl3pPr>
            <a:lvl4pPr marL="1511915" indent="0">
              <a:buNone/>
              <a:defRPr sz="2205"/>
            </a:lvl4pPr>
            <a:lvl5pPr marL="2015886" indent="0">
              <a:buNone/>
              <a:defRPr sz="2205"/>
            </a:lvl5pPr>
            <a:lvl6pPr marL="2519858" indent="0">
              <a:buNone/>
              <a:defRPr sz="2205"/>
            </a:lvl6pPr>
            <a:lvl7pPr marL="3023829" indent="0">
              <a:buNone/>
              <a:defRPr sz="2205"/>
            </a:lvl7pPr>
            <a:lvl8pPr marL="3527801" indent="0">
              <a:buNone/>
              <a:defRPr sz="2205"/>
            </a:lvl8pPr>
            <a:lvl9pPr marL="4031772" indent="0">
              <a:buNone/>
              <a:defRPr sz="220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5736" y="2267902"/>
            <a:ext cx="4334677" cy="4201570"/>
          </a:xfrm>
        </p:spPr>
        <p:txBody>
          <a:bodyPr/>
          <a:lstStyle>
            <a:lvl1pPr marL="0" indent="0">
              <a:buNone/>
              <a:defRPr sz="1764"/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4B454AC1-D96A-4F28-9FFA-51D83520FE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63296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23985" y="402483"/>
            <a:ext cx="11591806" cy="14611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23985" y="2012414"/>
            <a:ext cx="11591806" cy="47965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23985" y="7006699"/>
            <a:ext cx="3023949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51926" y="7006699"/>
            <a:ext cx="4535924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vl="0"/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91841" y="7006699"/>
            <a:ext cx="3023949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vl="0"/>
            <a:fld id="{5D32F28F-017D-406F-8DEF-A875F11081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50057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</p:sldLayoutIdLst>
  <p:hf hdr="0" ftr="0" dt="0"/>
  <p:txStyles>
    <p:titleStyle>
      <a:lvl1pPr algn="l" defTabSz="1007943" rtl="0" eaLnBrk="1" latinLnBrk="0" hangingPunct="1">
        <a:lnSpc>
          <a:spcPct val="90000"/>
        </a:lnSpc>
        <a:spcBef>
          <a:spcPct val="0"/>
        </a:spcBef>
        <a:buNone/>
        <a:defRPr sz="48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1986" indent="-251986" algn="l" defTabSz="1007943" rtl="0" eaLnBrk="1" latinLnBrk="0" hangingPunct="1">
        <a:lnSpc>
          <a:spcPct val="90000"/>
        </a:lnSpc>
        <a:spcBef>
          <a:spcPts val="1102"/>
        </a:spcBef>
        <a:buFont typeface="Arial" panose="020B0604020202020204" pitchFamily="34" charset="0"/>
        <a:buChar char="•"/>
        <a:defRPr sz="3086" kern="1200">
          <a:solidFill>
            <a:schemeClr val="tx1"/>
          </a:solidFill>
          <a:latin typeface="+mn-lt"/>
          <a:ea typeface="+mn-ea"/>
          <a:cs typeface="+mn-cs"/>
        </a:defRPr>
      </a:lvl1pPr>
      <a:lvl2pPr marL="75595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646" kern="1200">
          <a:solidFill>
            <a:schemeClr val="tx1"/>
          </a:solidFill>
          <a:latin typeface="+mn-lt"/>
          <a:ea typeface="+mn-ea"/>
          <a:cs typeface="+mn-cs"/>
        </a:defRPr>
      </a:lvl2pPr>
      <a:lvl3pPr marL="1259929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205" kern="1200">
          <a:solidFill>
            <a:schemeClr val="tx1"/>
          </a:solidFill>
          <a:latin typeface="+mn-lt"/>
          <a:ea typeface="+mn-ea"/>
          <a:cs typeface="+mn-cs"/>
        </a:defRPr>
      </a:lvl3pPr>
      <a:lvl4pPr marL="1763900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267872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771844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275815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77978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283758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1pPr>
      <a:lvl2pPr marL="5039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1007943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3pPr>
      <a:lvl4pPr marL="1511915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015886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519858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023829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527801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0317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tif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7" Type="http://schemas.openxmlformats.org/officeDocument/2006/relationships/chart" Target="../charts/chart5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4.xml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asf"/><Relationship Id="rId1" Type="http://schemas.microsoft.com/office/2007/relationships/media" Target="../media/media1.asf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5" Type="http://schemas.openxmlformats.org/officeDocument/2006/relationships/image" Target="../media/image2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Relationship Id="rId1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tif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7.jpeg"/><Relationship Id="rId5" Type="http://schemas.openxmlformats.org/officeDocument/2006/relationships/image" Target="../media/image36.tiff"/><Relationship Id="rId4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 txBox="1">
            <a:spLocks noGrp="1"/>
          </p:cNvSpPr>
          <p:nvPr>
            <p:ph type="ctrTitle"/>
          </p:nvPr>
        </p:nvSpPr>
        <p:spPr>
          <a:xfrm>
            <a:off x="2272962" y="494911"/>
            <a:ext cx="8793804" cy="2163574"/>
          </a:xfrm>
        </p:spPr>
        <p:txBody>
          <a:bodyPr/>
          <a:lstStyle/>
          <a:p>
            <a:pPr lvl="0"/>
            <a:r>
              <a:rPr lang="en-US" sz="5400" b="1" dirty="0">
                <a:solidFill>
                  <a:srgbClr val="C99700"/>
                </a:solidFill>
                <a:latin typeface="+mn-lt"/>
              </a:rPr>
              <a:t>Slow Molecule Revolution</a:t>
            </a:r>
            <a:br>
              <a:rPr lang="en-US" sz="5400" b="1" dirty="0">
                <a:solidFill>
                  <a:srgbClr val="0C2340"/>
                </a:solidFill>
                <a:latin typeface="+mn-lt"/>
              </a:rPr>
            </a:b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Time lower bounds for computation with chemical reaction networks</a:t>
            </a:r>
            <a:endParaRPr lang="en-US" sz="5400" b="1" dirty="0">
              <a:solidFill>
                <a:schemeClr val="accent1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2" name="Subtitle 1"/>
          <p:cNvSpPr txBox="1">
            <a:spLocks noGrp="1"/>
          </p:cNvSpPr>
          <p:nvPr>
            <p:ph type="subTitle" idx="1"/>
          </p:nvPr>
        </p:nvSpPr>
        <p:spPr>
          <a:xfrm>
            <a:off x="2940052" y="3080045"/>
            <a:ext cx="7559675" cy="518889"/>
          </a:xfrm>
        </p:spPr>
        <p:txBody>
          <a:bodyPr anchor="ctr">
            <a:normAutofit fontScale="92500" lnSpcReduction="10000"/>
          </a:bodyPr>
          <a:lstStyle/>
          <a:p>
            <a:pPr lvl="0" algn="ctr"/>
            <a:r>
              <a:rPr lang="en-US" sz="3600" dirty="0">
                <a:solidFill>
                  <a:schemeClr val="accent1">
                    <a:lumMod val="50000"/>
                  </a:schemeClr>
                </a:solidFill>
              </a:rPr>
              <a:t>David Doty</a:t>
            </a:r>
          </a:p>
        </p:txBody>
      </p:sp>
      <p:pic>
        <p:nvPicPr>
          <p:cNvPr id="1026" name="Picture 2" descr="Computer Scienc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772" b="24191"/>
          <a:stretch/>
        </p:blipFill>
        <p:spPr bwMode="auto">
          <a:xfrm>
            <a:off x="4932107" y="5612192"/>
            <a:ext cx="3932399" cy="848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ubtitle 1"/>
          <p:cNvSpPr txBox="1">
            <a:spLocks/>
          </p:cNvSpPr>
          <p:nvPr/>
        </p:nvSpPr>
        <p:spPr>
          <a:xfrm>
            <a:off x="1679577" y="3771317"/>
            <a:ext cx="10080625" cy="766918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>
            <a:lvl1pPr marL="0" indent="0" algn="ctr" rtl="0" hangingPunct="0">
              <a:spcBef>
                <a:spcPts val="0"/>
              </a:spcBef>
              <a:spcAft>
                <a:spcPts val="1417"/>
              </a:spcAft>
              <a:buNone/>
              <a:tabLst/>
              <a:defRPr lang="x-none" sz="2400" b="0" i="0" u="none" strike="noStrike" kern="1200">
                <a:ln>
                  <a:noFill/>
                </a:ln>
                <a:latin typeface="Arial" pitchFamily="18"/>
                <a:cs typeface="Tahoma" pitchFamily="2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Laboratoire de Recherche en Informatique</a:t>
            </a:r>
          </a:p>
          <a:p>
            <a:r>
              <a:rPr lang="en-US" dirty="0" err="1">
                <a:solidFill>
                  <a:schemeClr val="accent1">
                    <a:lumMod val="50000"/>
                  </a:schemeClr>
                </a:solidFill>
                <a:latin typeface="+mn-lt"/>
              </a:rPr>
              <a:t>Université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 Paris-Sud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2627027" y="1310160"/>
            <a:ext cx="8099182" cy="0"/>
          </a:xfrm>
          <a:prstGeom prst="line">
            <a:avLst/>
          </a:prstGeom>
          <a:ln w="28575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9907" y="5158405"/>
            <a:ext cx="1778032" cy="1724163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758233" y="4745228"/>
            <a:ext cx="99213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July 5, 2017</a:t>
            </a:r>
          </a:p>
        </p:txBody>
      </p:sp>
      <p:pic>
        <p:nvPicPr>
          <p:cNvPr id="1028" name="Picture 4" descr="Logo de l'UPSU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2308" y="5158405"/>
            <a:ext cx="2667000" cy="1562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Shape 217"/>
          <p:cNvSpPr/>
          <p:nvPr/>
        </p:nvSpPr>
        <p:spPr>
          <a:xfrm>
            <a:off x="1235655" y="557812"/>
            <a:ext cx="10968473" cy="7788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398" tIns="50398" rIns="50398" bIns="50398" anchor="ctr">
            <a:spAutoFit/>
          </a:bodyPr>
          <a:lstStyle>
            <a:lvl1pPr algn="ctr">
              <a:defRPr sz="3700">
                <a:solidFill>
                  <a:srgbClr val="0433FF"/>
                </a:solidFill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r>
              <a:rPr sz="4400" dirty="0">
                <a:solidFill>
                  <a:schemeClr val="accent1">
                    <a:lumMod val="50000"/>
                  </a:schemeClr>
                </a:solidFill>
              </a:rPr>
              <a:t>Chemical Reaction Networks (</a:t>
            </a:r>
            <a:r>
              <a:rPr lang="en-US" sz="4400" dirty="0">
                <a:solidFill>
                  <a:schemeClr val="accent1">
                    <a:lumMod val="50000"/>
                  </a:schemeClr>
                </a:solidFill>
              </a:rPr>
              <a:t>formal definition</a:t>
            </a:r>
            <a:r>
              <a:rPr sz="4400" dirty="0">
                <a:solidFill>
                  <a:schemeClr val="accent1">
                    <a:lumMod val="50000"/>
                  </a:schemeClr>
                </a:solidFill>
              </a:rPr>
              <a:t>)</a:t>
            </a:r>
          </a:p>
        </p:txBody>
      </p:sp>
      <p:sp>
        <p:nvSpPr>
          <p:cNvPr id="219" name="Shape 219"/>
          <p:cNvSpPr/>
          <p:nvPr/>
        </p:nvSpPr>
        <p:spPr>
          <a:xfrm>
            <a:off x="2166135" y="4617099"/>
            <a:ext cx="4655715" cy="5292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398" tIns="50398" rIns="50398" bIns="50398">
            <a:spAutoFit/>
          </a:bodyPr>
          <a:lstStyle/>
          <a:p>
            <a:pPr marL="504003" indent="-352803" defTabSz="466204">
              <a:spcBef>
                <a:spcPts val="2183"/>
              </a:spcBef>
              <a:buSzPct val="151000"/>
              <a:buChar char="•"/>
              <a:tabLst>
                <a:tab pos="12600" algn="l"/>
                <a:tab pos="138600" algn="l"/>
                <a:tab pos="352803" algn="l"/>
                <a:tab pos="705606" algn="l"/>
                <a:tab pos="1058408" algn="l"/>
                <a:tab pos="1411210" algn="l"/>
                <a:tab pos="1764012" algn="l"/>
                <a:tab pos="2116815" algn="l"/>
                <a:tab pos="2469617" algn="l"/>
                <a:tab pos="2822420" algn="l"/>
                <a:tab pos="3175223" algn="l"/>
                <a:tab pos="3528026" algn="l"/>
                <a:tab pos="3880828" algn="l"/>
                <a:tab pos="4233630" algn="l"/>
              </a:tabLst>
              <a:defRPr sz="2800">
                <a:latin typeface="+mn-lt"/>
                <a:ea typeface="+mn-ea"/>
                <a:cs typeface="+mn-cs"/>
                <a:sym typeface="Gill Sans"/>
              </a:defRPr>
            </a:pPr>
            <a:r>
              <a:rPr lang="en-US" sz="2778" dirty="0">
                <a:solidFill>
                  <a:schemeClr val="accent1">
                    <a:lumMod val="50000"/>
                  </a:schemeClr>
                </a:solidFill>
              </a:rPr>
              <a:t>finite set of </a:t>
            </a:r>
            <a:r>
              <a:rPr lang="en-US" sz="2778" i="1" dirty="0">
                <a:solidFill>
                  <a:schemeClr val="accent1">
                    <a:lumMod val="50000"/>
                  </a:schemeClr>
                </a:solidFill>
              </a:rPr>
              <a:t>reactions</a:t>
            </a:r>
            <a:r>
              <a:rPr lang="en-US" sz="2778" dirty="0">
                <a:solidFill>
                  <a:schemeClr val="accent1">
                    <a:lumMod val="50000"/>
                  </a:schemeClr>
                </a:solidFill>
              </a:rPr>
              <a:t>:   </a:t>
            </a:r>
            <a:r>
              <a:rPr lang="en-US" sz="2778" i="1" dirty="0">
                <a:solidFill>
                  <a:schemeClr val="accent1">
                    <a:lumMod val="50000"/>
                  </a:schemeClr>
                </a:solidFill>
              </a:rPr>
              <a:t>e.g.</a:t>
            </a:r>
            <a:r>
              <a:rPr lang="en-US" sz="2778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endParaRPr sz="2778" baseline="31999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20" name="Shape 220"/>
          <p:cNvSpPr/>
          <p:nvPr/>
        </p:nvSpPr>
        <p:spPr>
          <a:xfrm>
            <a:off x="2171485" y="2091804"/>
            <a:ext cx="5807327" cy="5041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7798" tIns="37798" rIns="37798" bIns="37798" anchor="ctr">
            <a:spAutoFit/>
          </a:bodyPr>
          <a:lstStyle/>
          <a:p>
            <a:pPr marL="504003" indent="-352803" defTabSz="466204">
              <a:spcBef>
                <a:spcPts val="2183"/>
              </a:spcBef>
              <a:buSzPct val="151000"/>
              <a:buChar char="•"/>
              <a:tabLst>
                <a:tab pos="12600" algn="l"/>
                <a:tab pos="138600" algn="l"/>
                <a:tab pos="352803" algn="l"/>
                <a:tab pos="705606" algn="l"/>
                <a:tab pos="1058408" algn="l"/>
                <a:tab pos="1411210" algn="l"/>
                <a:tab pos="1764012" algn="l"/>
                <a:tab pos="2116815" algn="l"/>
                <a:tab pos="2469617" algn="l"/>
                <a:tab pos="2822420" algn="l"/>
                <a:tab pos="3175223" algn="l"/>
                <a:tab pos="3528026" algn="l"/>
                <a:tab pos="3880828" algn="l"/>
                <a:tab pos="4233630" algn="l"/>
              </a:tabLst>
              <a:defRPr sz="2800">
                <a:latin typeface="+mn-lt"/>
                <a:ea typeface="+mn-ea"/>
                <a:cs typeface="+mn-cs"/>
                <a:sym typeface="Gill Sans"/>
              </a:defRPr>
            </a:pPr>
            <a:r>
              <a:rPr lang="en-US" sz="2780" dirty="0">
                <a:solidFill>
                  <a:schemeClr val="accent1">
                    <a:lumMod val="50000"/>
                  </a:schemeClr>
                </a:solidFill>
              </a:rPr>
              <a:t>finite set of </a:t>
            </a:r>
            <a:r>
              <a:rPr lang="en-US" sz="2780" i="1" dirty="0">
                <a:solidFill>
                  <a:schemeClr val="accent1">
                    <a:lumMod val="50000"/>
                  </a:schemeClr>
                </a:solidFill>
              </a:rPr>
              <a:t>d</a:t>
            </a:r>
            <a:r>
              <a:rPr lang="en-US" sz="278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780" i="1" dirty="0">
                <a:solidFill>
                  <a:schemeClr val="accent1">
                    <a:lumMod val="50000"/>
                  </a:schemeClr>
                </a:solidFill>
              </a:rPr>
              <a:t>species</a:t>
            </a:r>
            <a:r>
              <a:rPr lang="en-US" sz="278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780" dirty="0"/>
              <a:t>{ </a:t>
            </a:r>
            <a:r>
              <a:rPr lang="is-IS" sz="2780" i="1" dirty="0">
                <a:solidFill>
                  <a:srgbClr val="FF2600"/>
                </a:solidFill>
              </a:rPr>
              <a:t>A</a:t>
            </a:r>
            <a:r>
              <a:rPr lang="en-US" sz="2780" dirty="0"/>
              <a:t>, </a:t>
            </a:r>
            <a:r>
              <a:rPr lang="is-IS" sz="2780" i="1" dirty="0">
                <a:solidFill>
                  <a:srgbClr val="00A700"/>
                </a:solidFill>
              </a:rPr>
              <a:t>B</a:t>
            </a:r>
            <a:r>
              <a:rPr lang="en-US" sz="2780" dirty="0"/>
              <a:t>, </a:t>
            </a:r>
            <a:r>
              <a:rPr lang="is-IS" sz="2780" i="1" dirty="0">
                <a:solidFill>
                  <a:srgbClr val="515151"/>
                </a:solidFill>
              </a:rPr>
              <a:t>C</a:t>
            </a:r>
            <a:r>
              <a:rPr lang="en-US" sz="2780" dirty="0"/>
              <a:t>, </a:t>
            </a:r>
            <a:r>
              <a:rPr lang="en-US" sz="2780" i="1" dirty="0"/>
              <a:t>D, </a:t>
            </a:r>
            <a:r>
              <a:rPr lang="en-US" sz="2780" dirty="0"/>
              <a:t>... }</a:t>
            </a:r>
          </a:p>
        </p:txBody>
      </p:sp>
      <p:sp>
        <p:nvSpPr>
          <p:cNvPr id="222" name="Shape 222"/>
          <p:cNvSpPr/>
          <p:nvPr/>
        </p:nvSpPr>
        <p:spPr>
          <a:xfrm>
            <a:off x="2171485" y="3355771"/>
            <a:ext cx="8931225" cy="5038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7798" tIns="37798" rIns="37798" bIns="37798">
            <a:spAutoFit/>
          </a:bodyPr>
          <a:lstStyle/>
          <a:p>
            <a:pPr marL="504003" indent="-352803" defTabSz="466204">
              <a:spcBef>
                <a:spcPts val="2183"/>
              </a:spcBef>
              <a:buSzPct val="151000"/>
              <a:buChar char="•"/>
              <a:tabLst>
                <a:tab pos="12600" algn="l"/>
                <a:tab pos="138600" algn="l"/>
                <a:tab pos="352803" algn="l"/>
                <a:tab pos="705606" algn="l"/>
                <a:tab pos="1058408" algn="l"/>
                <a:tab pos="1411210" algn="l"/>
                <a:tab pos="1764012" algn="l"/>
                <a:tab pos="2116815" algn="l"/>
                <a:tab pos="2469617" algn="l"/>
                <a:tab pos="2822420" algn="l"/>
                <a:tab pos="3175223" algn="l"/>
                <a:tab pos="3528026" algn="l"/>
                <a:tab pos="3880828" algn="l"/>
                <a:tab pos="4233630" algn="l"/>
              </a:tabLst>
              <a:defRPr sz="2800">
                <a:latin typeface="+mn-lt"/>
                <a:ea typeface="+mn-ea"/>
                <a:cs typeface="+mn-cs"/>
                <a:sym typeface="Gill Sans"/>
              </a:defRPr>
            </a:pPr>
            <a:r>
              <a:rPr lang="en-US" sz="2778" i="1" dirty="0">
                <a:solidFill>
                  <a:schemeClr val="accent1">
                    <a:lumMod val="50000"/>
                  </a:schemeClr>
                </a:solidFill>
              </a:rPr>
              <a:t>configuration</a:t>
            </a:r>
            <a:r>
              <a:rPr lang="en-US" sz="2778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sz="2778" b="1" i="1" dirty="0" err="1">
                <a:solidFill>
                  <a:schemeClr val="accent1">
                    <a:lumMod val="50000"/>
                  </a:schemeClr>
                </a:solidFill>
              </a:rPr>
              <a:t>x</a:t>
            </a:r>
            <a:r>
              <a:rPr sz="2778" dirty="0" err="1">
                <a:solidFill>
                  <a:schemeClr val="accent1">
                    <a:lumMod val="50000"/>
                  </a:schemeClr>
                </a:solidFill>
              </a:rPr>
              <a:t>∈ℕ</a:t>
            </a:r>
            <a:r>
              <a:rPr sz="2778" i="1" baseline="31999" dirty="0" err="1">
                <a:solidFill>
                  <a:schemeClr val="accent1">
                    <a:lumMod val="50000"/>
                  </a:schemeClr>
                </a:solidFill>
              </a:rPr>
              <a:t>d</a:t>
            </a:r>
            <a:r>
              <a:rPr lang="en-US" sz="2778" dirty="0">
                <a:solidFill>
                  <a:schemeClr val="accent1">
                    <a:lumMod val="50000"/>
                  </a:schemeClr>
                </a:solidFill>
              </a:rPr>
              <a:t>:</a:t>
            </a:r>
            <a:r>
              <a:rPr sz="2778" dirty="0">
                <a:solidFill>
                  <a:schemeClr val="accent1">
                    <a:lumMod val="50000"/>
                  </a:schemeClr>
                </a:solidFill>
              </a:rPr>
              <a:t> molecular counts of</a:t>
            </a:r>
            <a:r>
              <a:rPr lang="en-US" sz="2778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sz="2778" dirty="0">
                <a:solidFill>
                  <a:schemeClr val="accent1">
                    <a:lumMod val="50000"/>
                  </a:schemeClr>
                </a:solidFill>
              </a:rPr>
              <a:t>each species  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F896945E-8B00-45AD-A2DF-A08BFE3C79FC}" type="slidenum">
              <a:rPr lang="uk-UA" smtClean="0"/>
              <a:t>10</a:t>
            </a:fld>
            <a:endParaRPr lang="uk-UA" dirty="0"/>
          </a:p>
        </p:txBody>
      </p:sp>
      <p:sp>
        <p:nvSpPr>
          <p:cNvPr id="2" name="Rectangle 1"/>
          <p:cNvSpPr/>
          <p:nvPr/>
        </p:nvSpPr>
        <p:spPr>
          <a:xfrm>
            <a:off x="5829277" y="4617103"/>
            <a:ext cx="5038725" cy="180049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Bef>
                <a:spcPts val="900"/>
              </a:spcBef>
              <a:defRPr sz="3200">
                <a:latin typeface="+mn-lt"/>
                <a:ea typeface="+mn-ea"/>
                <a:cs typeface="+mn-cs"/>
                <a:sym typeface="Gill Sans"/>
              </a:defRPr>
            </a:pPr>
            <a:r>
              <a:rPr lang="is-IS" sz="3200" dirty="0">
                <a:solidFill>
                  <a:srgbClr val="FF2600"/>
                </a:solidFill>
              </a:rPr>
              <a:t>       </a:t>
            </a:r>
            <a:r>
              <a:rPr lang="is-IS" sz="3200" i="1" dirty="0">
                <a:solidFill>
                  <a:srgbClr val="FF2600"/>
                </a:solidFill>
              </a:rPr>
              <a:t>A</a:t>
            </a:r>
            <a:r>
              <a:rPr lang="is-IS" sz="3200" dirty="0"/>
              <a:t>+</a:t>
            </a:r>
            <a:r>
              <a:rPr lang="is-IS" sz="3200" i="1" dirty="0">
                <a:solidFill>
                  <a:srgbClr val="00A700"/>
                </a:solidFill>
              </a:rPr>
              <a:t>B</a:t>
            </a:r>
            <a:r>
              <a:rPr lang="en-US" sz="3200" i="1" dirty="0">
                <a:latin typeface="Liberation Sans" pitchFamily="34"/>
                <a:ea typeface="Andale Sans UI" pitchFamily="2"/>
              </a:rPr>
              <a:t>→</a:t>
            </a:r>
            <a:r>
              <a:rPr lang="is-IS" sz="3200" i="1" dirty="0">
                <a:solidFill>
                  <a:srgbClr val="FF2600"/>
                </a:solidFill>
              </a:rPr>
              <a:t>A</a:t>
            </a:r>
            <a:r>
              <a:rPr lang="is-IS" sz="3200" dirty="0"/>
              <a:t>+</a:t>
            </a:r>
            <a:r>
              <a:rPr lang="is-IS" sz="3200" i="1" dirty="0">
                <a:solidFill>
                  <a:srgbClr val="515151"/>
                </a:solidFill>
              </a:rPr>
              <a:t>C</a:t>
            </a:r>
          </a:p>
          <a:p>
            <a:pPr algn="ctr">
              <a:spcBef>
                <a:spcPts val="900"/>
              </a:spcBef>
              <a:defRPr sz="3200">
                <a:latin typeface="+mn-lt"/>
                <a:ea typeface="+mn-ea"/>
                <a:cs typeface="+mn-cs"/>
                <a:sym typeface="Gill Sans"/>
              </a:defRPr>
            </a:pPr>
            <a:r>
              <a:rPr lang="is-IS" sz="3200" dirty="0">
                <a:solidFill>
                  <a:srgbClr val="515151"/>
                </a:solidFill>
              </a:rPr>
              <a:t>            </a:t>
            </a:r>
            <a:r>
              <a:rPr lang="is-IS" sz="3200" i="1" dirty="0">
                <a:solidFill>
                  <a:srgbClr val="515151"/>
                </a:solidFill>
              </a:rPr>
              <a:t>C</a:t>
            </a:r>
            <a:r>
              <a:rPr lang="en-US" sz="3200" i="1" dirty="0">
                <a:latin typeface="Liberation Sans" pitchFamily="34"/>
                <a:ea typeface="Andale Sans UI" pitchFamily="2"/>
              </a:rPr>
              <a:t>→</a:t>
            </a:r>
            <a:r>
              <a:rPr lang="is-IS" sz="3200" i="1" dirty="0">
                <a:solidFill>
                  <a:srgbClr val="FF2600"/>
                </a:solidFill>
              </a:rPr>
              <a:t>A</a:t>
            </a:r>
            <a:r>
              <a:rPr lang="is-IS" sz="3200" dirty="0"/>
              <a:t>+</a:t>
            </a:r>
            <a:r>
              <a:rPr lang="is-IS" sz="3200" i="1" dirty="0">
                <a:solidFill>
                  <a:srgbClr val="FF2600"/>
                </a:solidFill>
              </a:rPr>
              <a:t>A</a:t>
            </a:r>
          </a:p>
          <a:p>
            <a:pPr algn="ctr">
              <a:spcBef>
                <a:spcPts val="900"/>
              </a:spcBef>
              <a:defRPr sz="3200">
                <a:latin typeface="+mn-lt"/>
                <a:ea typeface="+mn-ea"/>
                <a:cs typeface="+mn-cs"/>
                <a:sym typeface="Gill Sans"/>
              </a:defRPr>
            </a:pPr>
            <a:r>
              <a:rPr lang="is-IS" sz="3200" dirty="0">
                <a:solidFill>
                  <a:srgbClr val="515151"/>
                </a:solidFill>
              </a:rPr>
              <a:t>  </a:t>
            </a:r>
            <a:r>
              <a:rPr lang="is-IS" sz="3200" i="1" dirty="0">
                <a:solidFill>
                  <a:srgbClr val="515151"/>
                </a:solidFill>
              </a:rPr>
              <a:t>C</a:t>
            </a:r>
            <a:r>
              <a:rPr lang="is-IS" sz="3200" dirty="0"/>
              <a:t>+</a:t>
            </a:r>
            <a:r>
              <a:rPr lang="is-IS" sz="3200" i="1" dirty="0">
                <a:solidFill>
                  <a:srgbClr val="00A700"/>
                </a:solidFill>
              </a:rPr>
              <a:t>B</a:t>
            </a:r>
            <a:r>
              <a:rPr lang="en-US" sz="3200" i="1" dirty="0">
                <a:latin typeface="Liberation Sans" pitchFamily="34"/>
                <a:ea typeface="Andale Sans UI" pitchFamily="2"/>
              </a:rPr>
              <a:t>→</a:t>
            </a:r>
            <a:r>
              <a:rPr lang="is-IS" sz="3200" i="1" dirty="0">
                <a:solidFill>
                  <a:srgbClr val="515151"/>
                </a:solidFill>
              </a:rPr>
              <a:t>C</a:t>
            </a:r>
            <a:endParaRPr lang="is-IS" sz="3200" i="1" dirty="0">
              <a:solidFill>
                <a:srgbClr val="FF26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459399" y="4547282"/>
            <a:ext cx="3674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k</a:t>
            </a:r>
            <a:r>
              <a:rPr lang="en-US" i="1" baseline="-25000" dirty="0"/>
              <a:t>1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459399" y="5135748"/>
            <a:ext cx="3674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k</a:t>
            </a:r>
            <a:r>
              <a:rPr lang="en-US" i="1" baseline="-25000" dirty="0"/>
              <a:t>2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474897" y="5755681"/>
            <a:ext cx="3674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/>
              <a:t>k</a:t>
            </a:r>
            <a:r>
              <a:rPr lang="en-US" i="1" baseline="-25000"/>
              <a:t>3</a:t>
            </a:r>
            <a:endParaRPr lang="en-US" i="1" baseline="-25000" dirty="0"/>
          </a:p>
        </p:txBody>
      </p:sp>
    </p:spTree>
    <p:extLst>
      <p:ext uri="{BB962C8B-B14F-4D97-AF65-F5344CB8AC3E}">
        <p14:creationId xmlns:p14="http://schemas.microsoft.com/office/powerpoint/2010/main" val="429300614"/>
      </p:ext>
    </p:extLst>
  </p:cSld>
  <p:clrMapOvr>
    <a:masterClrMapping/>
  </p:clrMapOvr>
  <p:transition spd="slow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Shape 373"/>
          <p:cNvSpPr/>
          <p:nvPr/>
        </p:nvSpPr>
        <p:spPr>
          <a:xfrm>
            <a:off x="3492033" y="591318"/>
            <a:ext cx="6449617" cy="7633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7798" tIns="37798" rIns="37798" bIns="37798" anchor="ctr">
            <a:spAutoFit/>
          </a:bodyPr>
          <a:lstStyle>
            <a:lvl1pPr algn="ctr">
              <a:defRPr sz="4500">
                <a:solidFill>
                  <a:srgbClr val="0433FF"/>
                </a:solidFill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r>
              <a:rPr sz="4464" dirty="0">
                <a:solidFill>
                  <a:schemeClr val="accent1">
                    <a:lumMod val="50000"/>
                  </a:schemeClr>
                </a:solidFill>
              </a:rPr>
              <a:t>Example </a:t>
            </a:r>
            <a:r>
              <a:rPr lang="en-US" sz="4464" dirty="0">
                <a:solidFill>
                  <a:schemeClr val="accent1">
                    <a:lumMod val="50000"/>
                  </a:schemeClr>
                </a:solidFill>
              </a:rPr>
              <a:t>reaction sequence</a:t>
            </a:r>
            <a:endParaRPr sz="4464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74" name="Shape 374"/>
          <p:cNvSpPr/>
          <p:nvPr/>
        </p:nvSpPr>
        <p:spPr>
          <a:xfrm>
            <a:off x="3759913" y="1846196"/>
            <a:ext cx="1831623" cy="11766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7798" tIns="37798" rIns="37798" bIns="37798" anchor="ctr">
            <a:spAutoFit/>
          </a:bodyPr>
          <a:lstStyle/>
          <a:p>
            <a:pPr algn="ctr">
              <a:spcBef>
                <a:spcPts val="893"/>
              </a:spcBef>
              <a:defRPr sz="3200">
                <a:latin typeface="+mn-lt"/>
                <a:ea typeface="+mn-ea"/>
                <a:cs typeface="+mn-cs"/>
                <a:sym typeface="Gill Sans"/>
              </a:defRPr>
            </a:pPr>
            <a:r>
              <a:rPr sz="3175" i="1" dirty="0">
                <a:solidFill>
                  <a:srgbClr val="FF2600"/>
                </a:solidFill>
              </a:rPr>
              <a:t>A</a:t>
            </a:r>
            <a:r>
              <a:rPr sz="3175" dirty="0"/>
              <a:t>+</a:t>
            </a:r>
            <a:r>
              <a:rPr sz="3175" i="1" dirty="0">
                <a:solidFill>
                  <a:srgbClr val="00A700"/>
                </a:solidFill>
              </a:rPr>
              <a:t>B</a:t>
            </a:r>
            <a:r>
              <a:rPr lang="en-US" sz="3200" i="1" dirty="0">
                <a:latin typeface="Liberation Sans" pitchFamily="34"/>
                <a:ea typeface="Andale Sans UI" pitchFamily="2"/>
              </a:rPr>
              <a:t>→</a:t>
            </a:r>
            <a:r>
              <a:rPr sz="3175" i="1" dirty="0">
                <a:solidFill>
                  <a:srgbClr val="FF2600"/>
                </a:solidFill>
              </a:rPr>
              <a:t>A</a:t>
            </a:r>
            <a:r>
              <a:rPr sz="3175" dirty="0"/>
              <a:t>+</a:t>
            </a:r>
            <a:r>
              <a:rPr sz="3175" i="1" dirty="0">
                <a:solidFill>
                  <a:srgbClr val="515151"/>
                </a:solidFill>
              </a:rPr>
              <a:t>C</a:t>
            </a:r>
          </a:p>
          <a:p>
            <a:pPr algn="ctr">
              <a:spcBef>
                <a:spcPts val="893"/>
              </a:spcBef>
              <a:defRPr sz="3200">
                <a:latin typeface="+mn-lt"/>
                <a:ea typeface="+mn-ea"/>
                <a:cs typeface="+mn-cs"/>
                <a:sym typeface="Gill Sans"/>
              </a:defRPr>
            </a:pPr>
            <a:r>
              <a:rPr lang="en-US" sz="3175" dirty="0">
                <a:solidFill>
                  <a:srgbClr val="515151"/>
                </a:solidFill>
              </a:rPr>
              <a:t>     </a:t>
            </a:r>
            <a:r>
              <a:rPr sz="3175" i="1" dirty="0">
                <a:solidFill>
                  <a:srgbClr val="515151"/>
                </a:solidFill>
              </a:rPr>
              <a:t>C</a:t>
            </a:r>
            <a:r>
              <a:rPr lang="en-US" sz="3200" i="1" dirty="0">
                <a:latin typeface="Liberation Sans" pitchFamily="34"/>
                <a:ea typeface="Andale Sans UI" pitchFamily="2"/>
              </a:rPr>
              <a:t>→</a:t>
            </a:r>
            <a:r>
              <a:rPr sz="3175" i="1" dirty="0">
                <a:solidFill>
                  <a:srgbClr val="FF2600"/>
                </a:solidFill>
              </a:rPr>
              <a:t>A</a:t>
            </a:r>
            <a:r>
              <a:rPr sz="3175" dirty="0"/>
              <a:t>+</a:t>
            </a:r>
            <a:r>
              <a:rPr sz="3175" i="1" dirty="0">
                <a:solidFill>
                  <a:srgbClr val="FF2600"/>
                </a:solidFill>
              </a:rPr>
              <a:t>A</a:t>
            </a:r>
          </a:p>
        </p:txBody>
      </p:sp>
      <p:sp>
        <p:nvSpPr>
          <p:cNvPr id="375" name="Shape 375"/>
          <p:cNvSpPr/>
          <p:nvPr/>
        </p:nvSpPr>
        <p:spPr>
          <a:xfrm>
            <a:off x="2325731" y="1837060"/>
            <a:ext cx="416172" cy="5649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7798" tIns="37798" rIns="37798" bIns="37798" anchor="ctr">
            <a:spAutoFit/>
          </a:bodyPr>
          <a:lstStyle>
            <a:lvl1pPr algn="ctr">
              <a:defRPr sz="3200"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r>
              <a:rPr sz="3175"/>
              <a:t>α:</a:t>
            </a:r>
          </a:p>
        </p:txBody>
      </p:sp>
      <p:sp>
        <p:nvSpPr>
          <p:cNvPr id="376" name="Shape 376"/>
          <p:cNvSpPr/>
          <p:nvPr/>
        </p:nvSpPr>
        <p:spPr>
          <a:xfrm>
            <a:off x="2332945" y="2479632"/>
            <a:ext cx="401744" cy="5649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7798" tIns="37798" rIns="37798" bIns="37798" anchor="ctr">
            <a:spAutoFit/>
          </a:bodyPr>
          <a:lstStyle>
            <a:lvl1pPr algn="ctr">
              <a:defRPr sz="3200"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r>
              <a:rPr sz="3175"/>
              <a:t>β:</a:t>
            </a:r>
          </a:p>
        </p:txBody>
      </p:sp>
      <p:grpSp>
        <p:nvGrpSpPr>
          <p:cNvPr id="379" name="Group 379"/>
          <p:cNvGrpSpPr/>
          <p:nvPr/>
        </p:nvGrpSpPr>
        <p:grpSpPr>
          <a:xfrm>
            <a:off x="8764248" y="1438489"/>
            <a:ext cx="2393898" cy="1338629"/>
            <a:chOff x="0" y="150727"/>
            <a:chExt cx="2413000" cy="607155"/>
          </a:xfrm>
        </p:grpSpPr>
        <p:sp>
          <p:nvSpPr>
            <p:cNvPr id="377" name="Shape 377"/>
            <p:cNvSpPr/>
            <p:nvPr/>
          </p:nvSpPr>
          <p:spPr>
            <a:xfrm>
              <a:off x="0" y="501650"/>
              <a:ext cx="2413000" cy="25623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7798" tIns="37798" rIns="37798" bIns="37798" numCol="1" anchor="t">
              <a:spAutoFit/>
            </a:bodyPr>
            <a:lstStyle>
              <a:lvl1pPr>
                <a:defRPr sz="3200" b="1">
                  <a:latin typeface="Courier New"/>
                  <a:ea typeface="Courier New"/>
                  <a:cs typeface="Courier New"/>
                  <a:sym typeface="Courier New"/>
                </a:defRPr>
              </a:lvl1pPr>
            </a:lstStyle>
            <a:p>
              <a:r>
                <a:rPr sz="3175"/>
                <a:t>(2, 2, 0)</a:t>
              </a:r>
            </a:p>
          </p:txBody>
        </p:sp>
        <p:sp>
          <p:nvSpPr>
            <p:cNvPr id="378" name="Shape 378"/>
            <p:cNvSpPr/>
            <p:nvPr/>
          </p:nvSpPr>
          <p:spPr>
            <a:xfrm>
              <a:off x="345217" y="150727"/>
              <a:ext cx="1582864" cy="27004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37798" tIns="37798" rIns="37798" bIns="37798" numCol="1" anchor="ctr">
              <a:spAutoFit/>
            </a:bodyPr>
            <a:lstStyle/>
            <a:p>
              <a:pPr algn="ctr">
                <a:spcBef>
                  <a:spcPts val="893"/>
                </a:spcBef>
                <a:defRPr sz="3400">
                  <a:latin typeface="+mn-lt"/>
                  <a:ea typeface="+mn-ea"/>
                  <a:cs typeface="+mn-cs"/>
                  <a:sym typeface="Gill Sans"/>
                </a:defRPr>
              </a:pPr>
              <a:r>
                <a:rPr sz="3373" i="1" dirty="0">
                  <a:solidFill>
                    <a:srgbClr val="FF2600"/>
                  </a:solidFill>
                </a:rPr>
                <a:t>A</a:t>
              </a:r>
              <a:r>
                <a:rPr sz="3373" i="1" dirty="0"/>
                <a:t>    </a:t>
              </a:r>
              <a:r>
                <a:rPr sz="3373" i="1" dirty="0">
                  <a:solidFill>
                    <a:srgbClr val="00A700"/>
                  </a:solidFill>
                </a:rPr>
                <a:t>B</a:t>
              </a:r>
              <a:r>
                <a:rPr sz="3373" i="1" dirty="0"/>
                <a:t>    </a:t>
              </a:r>
              <a:r>
                <a:rPr sz="3373" i="1" dirty="0">
                  <a:solidFill>
                    <a:srgbClr val="515151"/>
                  </a:solidFill>
                </a:rPr>
                <a:t>C</a:t>
              </a:r>
            </a:p>
          </p:txBody>
        </p:sp>
      </p:grpSp>
      <p:grpSp>
        <p:nvGrpSpPr>
          <p:cNvPr id="383" name="Group 383"/>
          <p:cNvGrpSpPr/>
          <p:nvPr/>
        </p:nvGrpSpPr>
        <p:grpSpPr>
          <a:xfrm>
            <a:off x="8764248" y="2692777"/>
            <a:ext cx="2393898" cy="1251601"/>
            <a:chOff x="0" y="0"/>
            <a:chExt cx="2413000" cy="1261588"/>
          </a:xfrm>
        </p:grpSpPr>
        <p:sp>
          <p:nvSpPr>
            <p:cNvPr id="380" name="Shape 380"/>
            <p:cNvSpPr/>
            <p:nvPr/>
          </p:nvSpPr>
          <p:spPr>
            <a:xfrm rot="5400000">
              <a:off x="710742" y="178832"/>
              <a:ext cx="927101" cy="56943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7798" tIns="37798" rIns="37798" bIns="37798" numCol="1" anchor="t">
              <a:spAutoFit/>
            </a:bodyPr>
            <a:lstStyle>
              <a:lvl1pPr>
                <a:defRPr sz="3200">
                  <a:latin typeface="+mn-lt"/>
                  <a:ea typeface="+mn-ea"/>
                  <a:cs typeface="+mn-cs"/>
                  <a:sym typeface="Gill Sans"/>
                </a:defRPr>
              </a:lvl1pPr>
            </a:lstStyle>
            <a:p>
              <a:r>
                <a:rPr sz="3175" dirty="0"/>
                <a:t>⟹</a:t>
              </a:r>
            </a:p>
          </p:txBody>
        </p:sp>
        <p:sp>
          <p:nvSpPr>
            <p:cNvPr id="381" name="Shape 381"/>
            <p:cNvSpPr/>
            <p:nvPr/>
          </p:nvSpPr>
          <p:spPr>
            <a:xfrm>
              <a:off x="588140" y="1031"/>
              <a:ext cx="309619" cy="56943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37798" tIns="37798" rIns="37798" bIns="37798" numCol="1" anchor="ctr">
              <a:spAutoFit/>
            </a:bodyPr>
            <a:lstStyle>
              <a:lvl1pPr algn="ctr">
                <a:defRPr sz="3200">
                  <a:latin typeface="+mn-lt"/>
                  <a:ea typeface="+mn-ea"/>
                  <a:cs typeface="+mn-cs"/>
                  <a:sym typeface="Gill Sans"/>
                </a:defRPr>
              </a:lvl1pPr>
            </a:lstStyle>
            <a:p>
              <a:r>
                <a:rPr sz="3175" dirty="0"/>
                <a:t>α</a:t>
              </a:r>
            </a:p>
          </p:txBody>
        </p:sp>
        <p:sp>
          <p:nvSpPr>
            <p:cNvPr id="382" name="Shape 382"/>
            <p:cNvSpPr/>
            <p:nvPr/>
          </p:nvSpPr>
          <p:spPr>
            <a:xfrm>
              <a:off x="0" y="692150"/>
              <a:ext cx="2413000" cy="56943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7798" tIns="37798" rIns="37798" bIns="37798" numCol="1" anchor="t">
              <a:spAutoFit/>
            </a:bodyPr>
            <a:lstStyle>
              <a:lvl1pPr>
                <a:defRPr sz="3200" b="1">
                  <a:latin typeface="Courier New"/>
                  <a:ea typeface="Courier New"/>
                  <a:cs typeface="Courier New"/>
                  <a:sym typeface="Courier New"/>
                </a:defRPr>
              </a:lvl1pPr>
            </a:lstStyle>
            <a:p>
              <a:r>
                <a:rPr sz="3175"/>
                <a:t>(2, 1, 1)</a:t>
              </a:r>
            </a:p>
          </p:txBody>
        </p:sp>
      </p:grpSp>
      <p:grpSp>
        <p:nvGrpSpPr>
          <p:cNvPr id="387" name="Group 387"/>
          <p:cNvGrpSpPr/>
          <p:nvPr/>
        </p:nvGrpSpPr>
        <p:grpSpPr>
          <a:xfrm>
            <a:off x="8764252" y="3787147"/>
            <a:ext cx="2688093" cy="1357021"/>
            <a:chOff x="0" y="-118960"/>
            <a:chExt cx="2709542" cy="1367848"/>
          </a:xfrm>
        </p:grpSpPr>
        <p:sp>
          <p:nvSpPr>
            <p:cNvPr id="384" name="Shape 384"/>
            <p:cNvSpPr/>
            <p:nvPr/>
          </p:nvSpPr>
          <p:spPr>
            <a:xfrm rot="5400000">
              <a:off x="710742" y="178832"/>
              <a:ext cx="927101" cy="56943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7798" tIns="37798" rIns="37798" bIns="37798" numCol="1" anchor="t">
              <a:spAutoFit/>
            </a:bodyPr>
            <a:lstStyle>
              <a:lvl1pPr>
                <a:defRPr sz="3200">
                  <a:latin typeface="+mn-lt"/>
                  <a:ea typeface="+mn-ea"/>
                  <a:cs typeface="+mn-cs"/>
                  <a:sym typeface="Gill Sans"/>
                </a:defRPr>
              </a:lvl1pPr>
            </a:lstStyle>
            <a:p>
              <a:r>
                <a:rPr sz="3175"/>
                <a:t>⟹</a:t>
              </a:r>
            </a:p>
          </p:txBody>
        </p:sp>
        <p:sp>
          <p:nvSpPr>
            <p:cNvPr id="385" name="Shape 385"/>
            <p:cNvSpPr/>
            <p:nvPr/>
          </p:nvSpPr>
          <p:spPr>
            <a:xfrm>
              <a:off x="595411" y="39131"/>
              <a:ext cx="295076" cy="56943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37798" tIns="37798" rIns="37798" bIns="37798" numCol="1" anchor="ctr">
              <a:spAutoFit/>
            </a:bodyPr>
            <a:lstStyle>
              <a:lvl1pPr algn="ctr">
                <a:defRPr sz="3200">
                  <a:latin typeface="+mn-lt"/>
                  <a:ea typeface="+mn-ea"/>
                  <a:cs typeface="+mn-cs"/>
                  <a:sym typeface="Gill Sans"/>
                </a:defRPr>
              </a:lvl1pPr>
            </a:lstStyle>
            <a:p>
              <a:r>
                <a:rPr sz="3175"/>
                <a:t>β</a:t>
              </a:r>
            </a:p>
          </p:txBody>
        </p:sp>
        <p:sp>
          <p:nvSpPr>
            <p:cNvPr id="386" name="Shape 386"/>
            <p:cNvSpPr/>
            <p:nvPr/>
          </p:nvSpPr>
          <p:spPr>
            <a:xfrm>
              <a:off x="0" y="679450"/>
              <a:ext cx="2413000" cy="56943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7798" tIns="37798" rIns="37798" bIns="37798" numCol="1" anchor="t">
              <a:spAutoFit/>
            </a:bodyPr>
            <a:lstStyle>
              <a:lvl1pPr>
                <a:defRPr sz="3200" b="1">
                  <a:latin typeface="Courier New"/>
                  <a:ea typeface="Courier New"/>
                  <a:cs typeface="Courier New"/>
                  <a:sym typeface="Courier New"/>
                </a:defRPr>
              </a:lvl1pPr>
            </a:lstStyle>
            <a:p>
              <a:r>
                <a:rPr sz="3175"/>
                <a:t>(4, 1, 0)</a:t>
              </a:r>
            </a:p>
          </p:txBody>
        </p:sp>
        <p:sp>
          <p:nvSpPr>
            <p:cNvPr id="52" name="Shape 385"/>
            <p:cNvSpPr/>
            <p:nvPr/>
          </p:nvSpPr>
          <p:spPr>
            <a:xfrm>
              <a:off x="2399923" y="-118960"/>
              <a:ext cx="309619" cy="56943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37798" tIns="37798" rIns="37798" bIns="37798" numCol="1" anchor="ctr">
              <a:spAutoFit/>
            </a:bodyPr>
            <a:lstStyle>
              <a:lvl1pPr algn="ctr">
                <a:defRPr sz="3200">
                  <a:latin typeface="+mn-lt"/>
                  <a:ea typeface="+mn-ea"/>
                  <a:cs typeface="+mn-cs"/>
                  <a:sym typeface="Gill Sans"/>
                </a:defRPr>
              </a:lvl1pPr>
            </a:lstStyle>
            <a:p>
              <a:r>
                <a:rPr lang="el-GR" sz="3175" dirty="0"/>
                <a:t>α</a:t>
              </a:r>
              <a:endParaRPr sz="3175" dirty="0"/>
            </a:p>
          </p:txBody>
        </p:sp>
      </p:grpSp>
      <p:grpSp>
        <p:nvGrpSpPr>
          <p:cNvPr id="392" name="Group 392"/>
          <p:cNvGrpSpPr/>
          <p:nvPr/>
        </p:nvGrpSpPr>
        <p:grpSpPr>
          <a:xfrm>
            <a:off x="8764248" y="5188272"/>
            <a:ext cx="2393898" cy="1658231"/>
            <a:chOff x="0" y="-1"/>
            <a:chExt cx="2413000" cy="1671462"/>
          </a:xfrm>
        </p:grpSpPr>
        <p:sp>
          <p:nvSpPr>
            <p:cNvPr id="388" name="Shape 388"/>
            <p:cNvSpPr/>
            <p:nvPr/>
          </p:nvSpPr>
          <p:spPr>
            <a:xfrm rot="5400000">
              <a:off x="710742" y="178831"/>
              <a:ext cx="927101" cy="56943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7798" tIns="37798" rIns="37798" bIns="37798" numCol="1" anchor="t">
              <a:spAutoFit/>
            </a:bodyPr>
            <a:lstStyle>
              <a:lvl1pPr>
                <a:defRPr sz="3200">
                  <a:latin typeface="+mn-lt"/>
                  <a:ea typeface="+mn-ea"/>
                  <a:cs typeface="+mn-cs"/>
                  <a:sym typeface="Gill Sans"/>
                </a:defRPr>
              </a:lvl1pPr>
            </a:lstStyle>
            <a:p>
              <a:r>
                <a:rPr sz="3175" dirty="0"/>
                <a:t>⟹</a:t>
              </a:r>
            </a:p>
          </p:txBody>
        </p:sp>
        <p:sp>
          <p:nvSpPr>
            <p:cNvPr id="389" name="Shape 389"/>
            <p:cNvSpPr/>
            <p:nvPr/>
          </p:nvSpPr>
          <p:spPr>
            <a:xfrm>
              <a:off x="588140" y="26431"/>
              <a:ext cx="309619" cy="56943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37798" tIns="37798" rIns="37798" bIns="37798" numCol="1" anchor="ctr">
              <a:spAutoFit/>
            </a:bodyPr>
            <a:lstStyle>
              <a:lvl1pPr algn="ctr">
                <a:defRPr sz="3200">
                  <a:latin typeface="+mn-lt"/>
                  <a:ea typeface="+mn-ea"/>
                  <a:cs typeface="+mn-cs"/>
                  <a:sym typeface="Gill Sans"/>
                </a:defRPr>
              </a:lvl1pPr>
            </a:lstStyle>
            <a:p>
              <a:r>
                <a:rPr sz="3175"/>
                <a:t>α</a:t>
              </a:r>
            </a:p>
          </p:txBody>
        </p:sp>
        <p:sp>
          <p:nvSpPr>
            <p:cNvPr id="390" name="Shape 390"/>
            <p:cNvSpPr/>
            <p:nvPr/>
          </p:nvSpPr>
          <p:spPr>
            <a:xfrm>
              <a:off x="0" y="692150"/>
              <a:ext cx="2413000" cy="56943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7798" tIns="37798" rIns="37798" bIns="37798" numCol="1" anchor="t">
              <a:spAutoFit/>
            </a:bodyPr>
            <a:lstStyle>
              <a:lvl1pPr>
                <a:defRPr sz="3200" b="1">
                  <a:latin typeface="Courier New"/>
                  <a:ea typeface="Courier New"/>
                  <a:cs typeface="Courier New"/>
                  <a:sym typeface="Courier New"/>
                </a:defRPr>
              </a:lvl1pPr>
            </a:lstStyle>
            <a:p>
              <a:r>
                <a:rPr sz="3175"/>
                <a:t>(4, 0, 1)</a:t>
              </a:r>
            </a:p>
          </p:txBody>
        </p:sp>
        <p:sp>
          <p:nvSpPr>
            <p:cNvPr id="391" name="Shape 391"/>
            <p:cNvSpPr/>
            <p:nvPr/>
          </p:nvSpPr>
          <p:spPr>
            <a:xfrm>
              <a:off x="865505" y="855841"/>
              <a:ext cx="542293" cy="8156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37798" tIns="37798" rIns="37798" bIns="37798" numCol="1" anchor="ctr">
              <a:spAutoFit/>
            </a:bodyPr>
            <a:lstStyle>
              <a:lvl1pPr algn="ctr">
                <a:defRPr sz="4800">
                  <a:latin typeface="+mn-lt"/>
                  <a:ea typeface="+mn-ea"/>
                  <a:cs typeface="+mn-cs"/>
                  <a:sym typeface="Gill Sans"/>
                </a:defRPr>
              </a:lvl1pPr>
            </a:lstStyle>
            <a:p>
              <a:r>
                <a:rPr sz="4762"/>
                <a:t>...</a:t>
              </a:r>
            </a:p>
          </p:txBody>
        </p:sp>
      </p:grpSp>
      <p:sp>
        <p:nvSpPr>
          <p:cNvPr id="393" name="Shape 393"/>
          <p:cNvSpPr/>
          <p:nvPr/>
        </p:nvSpPr>
        <p:spPr>
          <a:xfrm>
            <a:off x="8201344" y="1786663"/>
            <a:ext cx="558839" cy="5649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7798" tIns="37798" rIns="37798" bIns="37798" anchor="ctr">
            <a:spAutoFit/>
          </a:bodyPr>
          <a:lstStyle/>
          <a:p>
            <a:pPr algn="ctr">
              <a:defRPr sz="3200">
                <a:latin typeface="+mn-lt"/>
                <a:ea typeface="+mn-ea"/>
                <a:cs typeface="+mn-cs"/>
                <a:sym typeface="Gill Sans"/>
              </a:defRPr>
            </a:pPr>
            <a:r>
              <a:rPr lang="en-US" sz="3175" b="1" dirty="0">
                <a:latin typeface="Gill Sans SemiBold"/>
                <a:ea typeface="Gill Sans SemiBold"/>
                <a:cs typeface="Gill Sans SemiBold"/>
                <a:sym typeface="Gill Sans SemiBold"/>
              </a:rPr>
              <a:t>x</a:t>
            </a:r>
            <a:r>
              <a:rPr sz="3175" dirty="0">
                <a:latin typeface="Gill Sans SemiBold"/>
                <a:ea typeface="Gill Sans SemiBold"/>
                <a:cs typeface="Gill Sans SemiBold"/>
                <a:sym typeface="Gill Sans SemiBold"/>
              </a:rPr>
              <a:t> </a:t>
            </a:r>
            <a:r>
              <a:rPr sz="3175" dirty="0"/>
              <a:t>=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t>11</a:t>
            </a:fld>
            <a:endParaRPr lang="uk-UA"/>
          </a:p>
        </p:txBody>
      </p:sp>
      <p:sp>
        <p:nvSpPr>
          <p:cNvPr id="4" name="Rectangle 3"/>
          <p:cNvSpPr/>
          <p:nvPr/>
        </p:nvSpPr>
        <p:spPr>
          <a:xfrm rot="3199424">
            <a:off x="10688726" y="3870085"/>
            <a:ext cx="66877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/>
              <a:t>⟹</a:t>
            </a:r>
          </a:p>
        </p:txBody>
      </p:sp>
      <p:sp>
        <p:nvSpPr>
          <p:cNvPr id="54" name="Shape 388"/>
          <p:cNvSpPr/>
          <p:nvPr/>
        </p:nvSpPr>
        <p:spPr>
          <a:xfrm rot="5400000">
            <a:off x="2825247" y="5369196"/>
            <a:ext cx="919762" cy="5649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7798" tIns="37798" rIns="37798" bIns="37798" numCol="1" anchor="t">
            <a:spAutoFit/>
          </a:bodyPr>
          <a:lstStyle>
            <a:lvl1pPr>
              <a:defRPr sz="3200"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endParaRPr sz="3175" dirty="0"/>
          </a:p>
        </p:txBody>
      </p:sp>
      <p:sp>
        <p:nvSpPr>
          <p:cNvPr id="58" name="Shape 391"/>
          <p:cNvSpPr/>
          <p:nvPr/>
        </p:nvSpPr>
        <p:spPr>
          <a:xfrm>
            <a:off x="11325049" y="4271235"/>
            <a:ext cx="538000" cy="80916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7798" tIns="37798" rIns="37798" bIns="37798" numCol="1" anchor="ctr">
            <a:spAutoFit/>
          </a:bodyPr>
          <a:lstStyle>
            <a:lvl1pPr algn="ctr">
              <a:defRPr sz="4800"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r>
              <a:rPr sz="4762" dirty="0"/>
              <a:t>...</a:t>
            </a:r>
          </a:p>
        </p:txBody>
      </p:sp>
      <p:sp>
        <p:nvSpPr>
          <p:cNvPr id="5" name="Oval 4"/>
          <p:cNvSpPr/>
          <p:nvPr/>
        </p:nvSpPr>
        <p:spPr>
          <a:xfrm rot="1305110">
            <a:off x="5724720" y="4250576"/>
            <a:ext cx="1215789" cy="515861"/>
          </a:xfrm>
          <a:prstGeom prst="ellipse">
            <a:avLst/>
          </a:prstGeom>
          <a:noFill/>
          <a:ln w="19050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3735754" y="1920620"/>
            <a:ext cx="815237" cy="453006"/>
          </a:xfrm>
          <a:prstGeom prst="roundRect">
            <a:avLst/>
          </a:prstGeom>
          <a:noFill/>
          <a:ln w="19050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ounded Rectangle 56"/>
          <p:cNvSpPr/>
          <p:nvPr/>
        </p:nvSpPr>
        <p:spPr>
          <a:xfrm>
            <a:off x="5291680" y="1918782"/>
            <a:ext cx="311910" cy="453006"/>
          </a:xfrm>
          <a:prstGeom prst="roundRect">
            <a:avLst/>
          </a:prstGeom>
          <a:noFill/>
          <a:ln w="19050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6704635" y="4601440"/>
            <a:ext cx="396218" cy="390233"/>
          </a:xfrm>
          <a:prstGeom prst="ellipse">
            <a:avLst/>
          </a:prstGeom>
          <a:noFill/>
          <a:ln w="19050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ounded Rectangle 58"/>
          <p:cNvSpPr/>
          <p:nvPr/>
        </p:nvSpPr>
        <p:spPr>
          <a:xfrm>
            <a:off x="4215038" y="2503799"/>
            <a:ext cx="311910" cy="453006"/>
          </a:xfrm>
          <a:prstGeom prst="roundRect">
            <a:avLst/>
          </a:prstGeom>
          <a:noFill/>
          <a:ln w="19050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ounded Rectangle 59"/>
          <p:cNvSpPr/>
          <p:nvPr/>
        </p:nvSpPr>
        <p:spPr>
          <a:xfrm>
            <a:off x="4811025" y="2504274"/>
            <a:ext cx="815237" cy="453006"/>
          </a:xfrm>
          <a:prstGeom prst="roundRect">
            <a:avLst/>
          </a:prstGeom>
          <a:noFill/>
          <a:ln w="19050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Oval 60"/>
          <p:cNvSpPr/>
          <p:nvPr/>
        </p:nvSpPr>
        <p:spPr>
          <a:xfrm rot="2524920">
            <a:off x="6320399" y="4568696"/>
            <a:ext cx="1215789" cy="515861"/>
          </a:xfrm>
          <a:prstGeom prst="ellipse">
            <a:avLst/>
          </a:prstGeom>
          <a:noFill/>
          <a:ln w="19050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/>
          <p:cNvSpPr/>
          <p:nvPr/>
        </p:nvSpPr>
        <p:spPr>
          <a:xfrm>
            <a:off x="5895000" y="4258263"/>
            <a:ext cx="241339" cy="24590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Oval 61"/>
          <p:cNvSpPr/>
          <p:nvPr/>
        </p:nvSpPr>
        <p:spPr>
          <a:xfrm>
            <a:off x="6557265" y="4532635"/>
            <a:ext cx="241339" cy="245902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Oval 62"/>
          <p:cNvSpPr/>
          <p:nvPr/>
        </p:nvSpPr>
        <p:spPr>
          <a:xfrm>
            <a:off x="6867940" y="3866169"/>
            <a:ext cx="241339" cy="24590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Oval 63"/>
          <p:cNvSpPr/>
          <p:nvPr/>
        </p:nvSpPr>
        <p:spPr>
          <a:xfrm>
            <a:off x="5516465" y="4893538"/>
            <a:ext cx="241339" cy="245902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Oval 64"/>
          <p:cNvSpPr/>
          <p:nvPr/>
        </p:nvSpPr>
        <p:spPr>
          <a:xfrm>
            <a:off x="6783231" y="4674164"/>
            <a:ext cx="241339" cy="245902"/>
          </a:xfrm>
          <a:prstGeom prst="ellipse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Oval 65"/>
          <p:cNvSpPr/>
          <p:nvPr/>
        </p:nvSpPr>
        <p:spPr>
          <a:xfrm>
            <a:off x="6525525" y="4449852"/>
            <a:ext cx="241339" cy="24590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Oval 66"/>
          <p:cNvSpPr/>
          <p:nvPr/>
        </p:nvSpPr>
        <p:spPr>
          <a:xfrm>
            <a:off x="7036692" y="4906541"/>
            <a:ext cx="241339" cy="24590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Oval 68"/>
          <p:cNvSpPr/>
          <p:nvPr/>
        </p:nvSpPr>
        <p:spPr>
          <a:xfrm>
            <a:off x="5814622" y="4945661"/>
            <a:ext cx="241339" cy="245902"/>
          </a:xfrm>
          <a:prstGeom prst="ellipse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Oval 69"/>
          <p:cNvSpPr/>
          <p:nvPr/>
        </p:nvSpPr>
        <p:spPr>
          <a:xfrm rot="7147705">
            <a:off x="5216277" y="4446434"/>
            <a:ext cx="1215789" cy="515861"/>
          </a:xfrm>
          <a:prstGeom prst="ellipse">
            <a:avLst/>
          </a:prstGeom>
          <a:noFill/>
          <a:ln w="19050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3967540"/>
      </p:ext>
    </p:extLst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3" grpId="0" animBg="1" advAuto="0"/>
      <p:bldP spid="387" grpId="0" animBg="1" advAuto="0"/>
      <p:bldP spid="392" grpId="0" animBg="1" advAuto="0"/>
      <p:bldP spid="4" grpId="0"/>
      <p:bldP spid="58" grpId="0"/>
      <p:bldP spid="5" grpId="0" animBg="1"/>
      <p:bldP spid="5" grpId="1" animBg="1"/>
      <p:bldP spid="6" grpId="0" animBg="1"/>
      <p:bldP spid="6" grpId="1" animBg="1"/>
      <p:bldP spid="6" grpId="2" animBg="1"/>
      <p:bldP spid="6" grpId="3" animBg="1"/>
      <p:bldP spid="57" grpId="0" animBg="1"/>
      <p:bldP spid="57" grpId="1" animBg="1"/>
      <p:bldP spid="7" grpId="0" animBg="1"/>
      <p:bldP spid="7" grpId="1" animBg="1"/>
      <p:bldP spid="59" grpId="0" animBg="1"/>
      <p:bldP spid="59" grpId="1" animBg="1"/>
      <p:bldP spid="60" grpId="0" animBg="1"/>
      <p:bldP spid="60" grpId="1" animBg="1"/>
      <p:bldP spid="61" grpId="0" animBg="1"/>
      <p:bldP spid="61" grpId="1" animBg="1"/>
      <p:bldP spid="62" grpId="0" animBg="1"/>
      <p:bldP spid="64" grpId="0" animBg="1"/>
      <p:bldP spid="65" grpId="0" animBg="1"/>
      <p:bldP spid="65" grpId="1" animBg="1"/>
      <p:bldP spid="66" grpId="0" animBg="1"/>
      <p:bldP spid="67" grpId="0" animBg="1"/>
      <p:bldP spid="69" grpId="0" animBg="1"/>
      <p:bldP spid="70" grpId="0" animBg="1"/>
      <p:bldP spid="70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asted-image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50143" b="28520"/>
          <a:stretch/>
        </p:blipFill>
        <p:spPr>
          <a:xfrm>
            <a:off x="2640664" y="5338058"/>
            <a:ext cx="457307" cy="420264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233" name="Shape 233"/>
          <p:cNvSpPr/>
          <p:nvPr/>
        </p:nvSpPr>
        <p:spPr>
          <a:xfrm>
            <a:off x="0" y="547652"/>
            <a:ext cx="13439775" cy="7788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398" tIns="50398" rIns="50398" bIns="50398" anchor="ctr">
            <a:spAutoFit/>
          </a:bodyPr>
          <a:lstStyle>
            <a:lvl1pPr algn="ctr">
              <a:defRPr sz="3700">
                <a:solidFill>
                  <a:srgbClr val="0433FF"/>
                </a:solidFill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r>
              <a:rPr lang="en-US" sz="4400" dirty="0">
                <a:solidFill>
                  <a:schemeClr val="accent1">
                    <a:lumMod val="50000"/>
                  </a:schemeClr>
                </a:solidFill>
              </a:rPr>
              <a:t>Stochastic kinetic model of chemical reaction networks</a:t>
            </a:r>
          </a:p>
        </p:txBody>
      </p:sp>
      <p:sp>
        <p:nvSpPr>
          <p:cNvPr id="235" name="Shape 235"/>
          <p:cNvSpPr/>
          <p:nvPr/>
        </p:nvSpPr>
        <p:spPr>
          <a:xfrm>
            <a:off x="3097971" y="5361455"/>
            <a:ext cx="8517235" cy="3968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7798" tIns="37798" rIns="37798" bIns="37798" anchor="ctr">
            <a:spAutoFit/>
          </a:bodyPr>
          <a:lstStyle/>
          <a:p>
            <a:pPr>
              <a:defRPr sz="2100">
                <a:latin typeface="+mn-lt"/>
                <a:ea typeface="+mn-ea"/>
                <a:cs typeface="+mn-cs"/>
                <a:sym typeface="Gill Sans"/>
              </a:defRPr>
            </a:pPr>
            <a:r>
              <a:rPr sz="2083" dirty="0">
                <a:solidFill>
                  <a:schemeClr val="accent1">
                    <a:lumMod val="50000"/>
                  </a:schemeClr>
                </a:solidFill>
              </a:rPr>
              <a:t>time until next reaction is exponentially distributed with rate ∑</a:t>
            </a:r>
            <a:r>
              <a:rPr sz="2083" i="1" dirty="0">
                <a:solidFill>
                  <a:schemeClr val="accent1">
                    <a:lumMod val="50000"/>
                  </a:schemeClr>
                </a:solidFill>
              </a:rPr>
              <a:t>prop</a:t>
            </a:r>
            <a:r>
              <a:rPr sz="2083" i="1" baseline="-5999" dirty="0">
                <a:solidFill>
                  <a:schemeClr val="accent1">
                    <a:lumMod val="50000"/>
                  </a:schemeClr>
                </a:solidFill>
              </a:rPr>
              <a:t>i</a:t>
            </a:r>
            <a:r>
              <a:rPr sz="2083" dirty="0">
                <a:solidFill>
                  <a:schemeClr val="accent1">
                    <a:lumMod val="50000"/>
                  </a:schemeClr>
                </a:solidFill>
              </a:rPr>
              <a:t> </a:t>
            </a:r>
          </a:p>
        </p:txBody>
      </p:sp>
      <p:sp>
        <p:nvSpPr>
          <p:cNvPr id="236" name="Shape 236"/>
          <p:cNvSpPr/>
          <p:nvPr/>
        </p:nvSpPr>
        <p:spPr>
          <a:xfrm>
            <a:off x="3097967" y="5874128"/>
            <a:ext cx="7698270" cy="3968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7798" tIns="37798" rIns="37798" bIns="37798" anchor="ctr">
            <a:spAutoFit/>
          </a:bodyPr>
          <a:lstStyle/>
          <a:p>
            <a:pPr>
              <a:defRPr sz="2100">
                <a:latin typeface="+mn-lt"/>
                <a:ea typeface="+mn-ea"/>
                <a:cs typeface="+mn-cs"/>
                <a:sym typeface="Gill Sans"/>
              </a:defRPr>
            </a:pPr>
            <a:r>
              <a:rPr lang="en-US" sz="2083" dirty="0" err="1">
                <a:solidFill>
                  <a:schemeClr val="accent1">
                    <a:lumMod val="50000"/>
                  </a:schemeClr>
                </a:solidFill>
              </a:rPr>
              <a:t>Pr</a:t>
            </a:r>
            <a:r>
              <a:rPr lang="en-US" sz="2083" dirty="0">
                <a:solidFill>
                  <a:schemeClr val="accent1">
                    <a:lumMod val="50000"/>
                  </a:schemeClr>
                </a:solidFill>
              </a:rPr>
              <a:t>[</a:t>
            </a:r>
            <a:r>
              <a:rPr sz="2083" dirty="0">
                <a:solidFill>
                  <a:schemeClr val="accent1">
                    <a:lumMod val="50000"/>
                  </a:schemeClr>
                </a:solidFill>
              </a:rPr>
              <a:t>next reaction is </a:t>
            </a:r>
            <a:r>
              <a:rPr sz="2083" i="1" dirty="0" err="1">
                <a:solidFill>
                  <a:schemeClr val="accent1">
                    <a:lumMod val="50000"/>
                  </a:schemeClr>
                </a:solidFill>
              </a:rPr>
              <a:t>rxn</a:t>
            </a:r>
            <a:r>
              <a:rPr sz="2083" i="1" baseline="-5999" dirty="0" err="1">
                <a:solidFill>
                  <a:schemeClr val="accent1">
                    <a:lumMod val="50000"/>
                  </a:schemeClr>
                </a:solidFill>
              </a:rPr>
              <a:t>j</a:t>
            </a:r>
            <a:r>
              <a:rPr lang="en-US" sz="2083" dirty="0">
                <a:solidFill>
                  <a:schemeClr val="accent1">
                    <a:lumMod val="50000"/>
                  </a:schemeClr>
                </a:solidFill>
              </a:rPr>
              <a:t>] =</a:t>
            </a:r>
            <a:r>
              <a:rPr sz="2083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sz="2083" i="1" dirty="0" err="1">
                <a:solidFill>
                  <a:schemeClr val="accent1">
                    <a:lumMod val="50000"/>
                  </a:schemeClr>
                </a:solidFill>
              </a:rPr>
              <a:t>prop</a:t>
            </a:r>
            <a:r>
              <a:rPr sz="2083" i="1" baseline="-5999" dirty="0" err="1">
                <a:solidFill>
                  <a:schemeClr val="accent1">
                    <a:lumMod val="50000"/>
                  </a:schemeClr>
                </a:solidFill>
              </a:rPr>
              <a:t>j</a:t>
            </a:r>
            <a:r>
              <a:rPr lang="en-US" sz="2083" i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sz="2083" dirty="0">
                <a:solidFill>
                  <a:schemeClr val="accent1">
                    <a:lumMod val="50000"/>
                  </a:schemeClr>
                </a:solidFill>
              </a:rPr>
              <a:t>/</a:t>
            </a:r>
            <a:r>
              <a:rPr lang="en-US" sz="2083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sz="2083" dirty="0">
                <a:solidFill>
                  <a:schemeClr val="accent1">
                    <a:lumMod val="50000"/>
                  </a:schemeClr>
                </a:solidFill>
              </a:rPr>
              <a:t>∑</a:t>
            </a:r>
            <a:r>
              <a:rPr sz="2083" i="1" dirty="0">
                <a:solidFill>
                  <a:schemeClr val="accent1">
                    <a:lumMod val="50000"/>
                  </a:schemeClr>
                </a:solidFill>
              </a:rPr>
              <a:t>prop</a:t>
            </a:r>
            <a:r>
              <a:rPr sz="2083" i="1" baseline="-5999" dirty="0">
                <a:solidFill>
                  <a:schemeClr val="accent1">
                    <a:lumMod val="50000"/>
                  </a:schemeClr>
                </a:solidFill>
              </a:rPr>
              <a:t>i</a:t>
            </a:r>
            <a:r>
              <a:rPr sz="2083" dirty="0">
                <a:solidFill>
                  <a:schemeClr val="accent1">
                    <a:lumMod val="50000"/>
                  </a:schemeClr>
                </a:solidFill>
              </a:rPr>
              <a:t> </a:t>
            </a:r>
          </a:p>
        </p:txBody>
      </p:sp>
      <p:sp>
        <p:nvSpPr>
          <p:cNvPr id="237" name="Shape 237"/>
          <p:cNvSpPr/>
          <p:nvPr/>
        </p:nvSpPr>
        <p:spPr>
          <a:xfrm>
            <a:off x="1872083" y="6780929"/>
            <a:ext cx="2680725" cy="4826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7798" tIns="37798" rIns="37798" bIns="37798" anchor="ctr"/>
          <a:lstStyle>
            <a:lvl1pPr algn="ctr">
              <a:defRPr sz="1600"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pPr algn="l"/>
            <a:r>
              <a:rPr sz="1587" dirty="0"/>
              <a:t>McQuarrie 1967, van Kampen, Gillespie 1977, etc</a:t>
            </a:r>
          </a:p>
        </p:txBody>
      </p:sp>
      <p:sp>
        <p:nvSpPr>
          <p:cNvPr id="238" name="Shape 238"/>
          <p:cNvSpPr/>
          <p:nvPr/>
        </p:nvSpPr>
        <p:spPr>
          <a:xfrm>
            <a:off x="2071216" y="4547301"/>
            <a:ext cx="9688984" cy="5292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398" tIns="50398" rIns="50398" bIns="50398" anchor="ctr">
            <a:spAutoFit/>
          </a:bodyPr>
          <a:lstStyle>
            <a:lvl1pPr marL="508000" indent="-355600" defTabSz="469900">
              <a:spcBef>
                <a:spcPts val="3000"/>
              </a:spcBef>
              <a:buSzPct val="151000"/>
              <a:buChar char="•"/>
              <a:tabLst>
                <a:tab pos="12700" algn="l"/>
                <a:tab pos="139700" algn="l"/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2800"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pPr marL="152405" indent="0">
              <a:buNone/>
            </a:pPr>
            <a:r>
              <a:rPr lang="en-US" sz="2778" dirty="0">
                <a:solidFill>
                  <a:schemeClr val="accent1">
                    <a:lumMod val="50000"/>
                  </a:schemeClr>
                </a:solidFill>
              </a:rPr>
              <a:t>S</a:t>
            </a:r>
            <a:r>
              <a:rPr sz="2778" dirty="0">
                <a:solidFill>
                  <a:schemeClr val="accent1">
                    <a:lumMod val="50000"/>
                  </a:schemeClr>
                </a:solidFill>
              </a:rPr>
              <a:t>ystem evolves via a continuous time </a:t>
            </a:r>
            <a:r>
              <a:rPr lang="en-US" sz="2778" dirty="0">
                <a:solidFill>
                  <a:schemeClr val="accent1">
                    <a:lumMod val="50000"/>
                  </a:schemeClr>
                </a:solidFill>
              </a:rPr>
              <a:t>Markov </a:t>
            </a:r>
            <a:r>
              <a:rPr sz="2778" dirty="0">
                <a:solidFill>
                  <a:schemeClr val="accent1">
                    <a:lumMod val="50000"/>
                  </a:schemeClr>
                </a:solidFill>
              </a:rPr>
              <a:t>process:</a:t>
            </a:r>
          </a:p>
        </p:txBody>
      </p:sp>
      <p:sp>
        <p:nvSpPr>
          <p:cNvPr id="239" name="Shape 239"/>
          <p:cNvSpPr/>
          <p:nvPr/>
        </p:nvSpPr>
        <p:spPr>
          <a:xfrm>
            <a:off x="2071216" y="1617431"/>
            <a:ext cx="9688984" cy="5292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398" tIns="50398" rIns="50398" bIns="50398" anchor="ctr">
            <a:spAutoFit/>
          </a:bodyPr>
          <a:lstStyle/>
          <a:p>
            <a:pPr marL="151201" defTabSz="466204">
              <a:spcBef>
                <a:spcPts val="2976"/>
              </a:spcBef>
              <a:buSzPct val="151000"/>
              <a:tabLst>
                <a:tab pos="12600" algn="l"/>
                <a:tab pos="138600" algn="l"/>
                <a:tab pos="352803" algn="l"/>
                <a:tab pos="705606" algn="l"/>
                <a:tab pos="1058408" algn="l"/>
                <a:tab pos="1411210" algn="l"/>
                <a:tab pos="1764012" algn="l"/>
                <a:tab pos="2116815" algn="l"/>
                <a:tab pos="2469617" algn="l"/>
                <a:tab pos="2822420" algn="l"/>
                <a:tab pos="3175223" algn="l"/>
                <a:tab pos="3528026" algn="l"/>
                <a:tab pos="3880828" algn="l"/>
                <a:tab pos="4233630" algn="l"/>
              </a:tabLst>
              <a:defRPr sz="2800">
                <a:latin typeface="+mn-lt"/>
                <a:ea typeface="+mn-ea"/>
                <a:cs typeface="+mn-cs"/>
                <a:sym typeface="Gill Sans"/>
              </a:defRPr>
            </a:pPr>
            <a:r>
              <a:rPr lang="en-US" sz="2778" dirty="0">
                <a:solidFill>
                  <a:schemeClr val="accent1">
                    <a:lumMod val="50000"/>
                  </a:schemeClr>
                </a:solidFill>
              </a:rPr>
              <a:t>Solution </a:t>
            </a:r>
            <a:r>
              <a:rPr sz="2778" dirty="0">
                <a:solidFill>
                  <a:schemeClr val="accent1">
                    <a:lumMod val="50000"/>
                  </a:schemeClr>
                </a:solidFill>
              </a:rPr>
              <a:t>volume </a:t>
            </a:r>
            <a:r>
              <a:rPr sz="2778" i="1" dirty="0">
                <a:solidFill>
                  <a:schemeClr val="accent1">
                    <a:lumMod val="50000"/>
                  </a:schemeClr>
                </a:solidFill>
              </a:rPr>
              <a:t>v</a:t>
            </a:r>
          </a:p>
        </p:txBody>
      </p:sp>
      <p:sp>
        <p:nvSpPr>
          <p:cNvPr id="242" name="Shape 242"/>
          <p:cNvSpPr/>
          <p:nvPr/>
        </p:nvSpPr>
        <p:spPr>
          <a:xfrm>
            <a:off x="4381196" y="2240207"/>
            <a:ext cx="1915119" cy="3968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7798" tIns="37798" rIns="37798" bIns="37798" anchor="ctr">
            <a:spAutoFit/>
          </a:bodyPr>
          <a:lstStyle>
            <a:lvl1pPr algn="ctr">
              <a:defRPr sz="2100"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r>
              <a:rPr sz="2083" dirty="0">
                <a:solidFill>
                  <a:schemeClr val="accent1">
                    <a:lumMod val="50000"/>
                  </a:schemeClr>
                </a:solidFill>
              </a:rPr>
              <a:t>reaction type</a:t>
            </a:r>
          </a:p>
        </p:txBody>
      </p:sp>
      <p:sp>
        <p:nvSpPr>
          <p:cNvPr id="243" name="Shape 243"/>
          <p:cNvSpPr/>
          <p:nvPr/>
        </p:nvSpPr>
        <p:spPr>
          <a:xfrm>
            <a:off x="5828463" y="2220957"/>
            <a:ext cx="2771882" cy="3968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7798" tIns="37798" rIns="37798" bIns="37798" anchor="ctr">
            <a:spAutoFit/>
          </a:bodyPr>
          <a:lstStyle/>
          <a:p>
            <a:pPr algn="ctr">
              <a:defRPr sz="2100" i="1">
                <a:latin typeface="+mn-lt"/>
                <a:ea typeface="+mn-ea"/>
                <a:cs typeface="+mn-cs"/>
                <a:sym typeface="Gill Sans"/>
              </a:defRPr>
            </a:pPr>
            <a:r>
              <a:rPr sz="2083" dirty="0">
                <a:solidFill>
                  <a:schemeClr val="accent1">
                    <a:lumMod val="50000"/>
                  </a:schemeClr>
                </a:solidFill>
              </a:rPr>
              <a:t>prop</a:t>
            </a:r>
            <a:r>
              <a:rPr lang="en-US" sz="2083" baseline="-25000" dirty="0">
                <a:solidFill>
                  <a:schemeClr val="accent1">
                    <a:lumMod val="50000"/>
                  </a:schemeClr>
                </a:solidFill>
              </a:rPr>
              <a:t>i</a:t>
            </a:r>
            <a:endParaRPr sz="2083" baseline="-250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44" name="Shape 244"/>
          <p:cNvSpPr/>
          <p:nvPr/>
        </p:nvSpPr>
        <p:spPr>
          <a:xfrm>
            <a:off x="6775489" y="2778475"/>
            <a:ext cx="2168254" cy="15605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7798" tIns="37798" rIns="37798" bIns="37798">
            <a:spAutoFit/>
          </a:bodyPr>
          <a:lstStyle/>
          <a:p>
            <a:pPr>
              <a:lnSpc>
                <a:spcPct val="120000"/>
              </a:lnSpc>
              <a:defRPr sz="2700" i="1">
                <a:latin typeface="+mn-lt"/>
                <a:ea typeface="+mn-ea"/>
                <a:cs typeface="+mn-cs"/>
                <a:sym typeface="Gill Sans"/>
              </a:defRPr>
            </a:pPr>
            <a:r>
              <a:rPr sz="2679" dirty="0">
                <a:solidFill>
                  <a:schemeClr val="accent1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</a:t>
            </a:r>
            <a:r>
              <a:rPr sz="2679" dirty="0">
                <a:solidFill>
                  <a:schemeClr val="accent1">
                    <a:lumMod val="50000"/>
                  </a:schemeClr>
                </a:solidFill>
              </a:rPr>
              <a:t>⋅</a:t>
            </a:r>
            <a:r>
              <a:rPr lang="en-US" sz="2679" dirty="0">
                <a:solidFill>
                  <a:schemeClr val="accent1">
                    <a:lumMod val="50000"/>
                  </a:schemeClr>
                </a:solidFill>
              </a:rPr>
              <a:t> #A</a:t>
            </a:r>
            <a:endParaRPr sz="2679" dirty="0">
              <a:solidFill>
                <a:schemeClr val="accent1">
                  <a:lumMod val="50000"/>
                </a:schemeClr>
              </a:solidFill>
            </a:endParaRPr>
          </a:p>
          <a:p>
            <a:pPr>
              <a:lnSpc>
                <a:spcPct val="120000"/>
              </a:lnSpc>
              <a:defRPr sz="2700" i="1">
                <a:latin typeface="+mn-lt"/>
                <a:ea typeface="+mn-ea"/>
                <a:cs typeface="+mn-cs"/>
                <a:sym typeface="Gill Sans"/>
              </a:defRPr>
            </a:pPr>
            <a:r>
              <a:rPr sz="2679" dirty="0">
                <a:solidFill>
                  <a:schemeClr val="accent1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</a:t>
            </a:r>
            <a:r>
              <a:rPr sz="2679" dirty="0">
                <a:solidFill>
                  <a:schemeClr val="accent1">
                    <a:lumMod val="50000"/>
                  </a:schemeClr>
                </a:solidFill>
              </a:rPr>
              <a:t>⋅</a:t>
            </a:r>
            <a:r>
              <a:rPr lang="en-US" sz="2679" dirty="0">
                <a:solidFill>
                  <a:schemeClr val="accent1">
                    <a:lumMod val="50000"/>
                  </a:schemeClr>
                </a:solidFill>
              </a:rPr>
              <a:t> #A</a:t>
            </a:r>
            <a:r>
              <a:rPr sz="2679" dirty="0">
                <a:solidFill>
                  <a:schemeClr val="accent1">
                    <a:lumMod val="50000"/>
                  </a:schemeClr>
                </a:solidFill>
              </a:rPr>
              <a:t>⋅</a:t>
            </a:r>
            <a:r>
              <a:rPr lang="en-US" sz="2679" dirty="0">
                <a:solidFill>
                  <a:schemeClr val="accent1">
                    <a:lumMod val="50000"/>
                  </a:schemeClr>
                </a:solidFill>
              </a:rPr>
              <a:t> #B</a:t>
            </a:r>
            <a:r>
              <a:rPr sz="2679" dirty="0">
                <a:solidFill>
                  <a:schemeClr val="accent1">
                    <a:lumMod val="50000"/>
                  </a:schemeClr>
                </a:solidFill>
              </a:rPr>
              <a:t> / v</a:t>
            </a:r>
          </a:p>
          <a:p>
            <a:pPr>
              <a:lnSpc>
                <a:spcPct val="120000"/>
              </a:lnSpc>
              <a:defRPr sz="2700" i="1">
                <a:latin typeface="+mn-lt"/>
                <a:ea typeface="+mn-ea"/>
                <a:cs typeface="+mn-cs"/>
                <a:sym typeface="Gill Sans"/>
              </a:defRPr>
            </a:pPr>
            <a:r>
              <a:rPr sz="2679" dirty="0">
                <a:solidFill>
                  <a:schemeClr val="accent1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</a:t>
            </a:r>
            <a:r>
              <a:rPr sz="2679" dirty="0">
                <a:solidFill>
                  <a:schemeClr val="accent1">
                    <a:lumMod val="50000"/>
                  </a:schemeClr>
                </a:solidFill>
              </a:rPr>
              <a:t>⋅</a:t>
            </a:r>
            <a:r>
              <a:rPr lang="en-US" sz="2679" dirty="0">
                <a:solidFill>
                  <a:schemeClr val="accent1">
                    <a:lumMod val="50000"/>
                  </a:schemeClr>
                </a:solidFill>
              </a:rPr>
              <a:t> #A</a:t>
            </a:r>
            <a:r>
              <a:rPr sz="2679" dirty="0">
                <a:solidFill>
                  <a:schemeClr val="accent1">
                    <a:lumMod val="50000"/>
                  </a:schemeClr>
                </a:solidFill>
              </a:rPr>
              <a:t>⋅(</a:t>
            </a:r>
            <a:r>
              <a:rPr lang="en-US" sz="2679" dirty="0">
                <a:solidFill>
                  <a:schemeClr val="accent1">
                    <a:lumMod val="50000"/>
                  </a:schemeClr>
                </a:solidFill>
              </a:rPr>
              <a:t>#A</a:t>
            </a:r>
            <a:r>
              <a:rPr sz="2679" dirty="0">
                <a:solidFill>
                  <a:schemeClr val="accent1">
                    <a:lumMod val="50000"/>
                  </a:schemeClr>
                </a:solidFill>
              </a:rPr>
              <a:t>-1) / v</a:t>
            </a:r>
          </a:p>
        </p:txBody>
      </p:sp>
      <p:pic>
        <p:nvPicPr>
          <p:cNvPr id="15" name="pasted-image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0562" t="22431" r="-419" b="1108"/>
          <a:stretch/>
        </p:blipFill>
        <p:spPr>
          <a:xfrm>
            <a:off x="2640663" y="5847786"/>
            <a:ext cx="457307" cy="449548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F896945E-8B00-45AD-A2DF-A08BFE3C79FC}" type="slidenum">
              <a:rPr lang="uk-UA" smtClean="0"/>
              <a:t>12</a:t>
            </a:fld>
            <a:endParaRPr lang="uk-UA" dirty="0"/>
          </a:p>
        </p:txBody>
      </p:sp>
      <p:sp>
        <p:nvSpPr>
          <p:cNvPr id="4" name="TextBox 3"/>
          <p:cNvSpPr txBox="1"/>
          <p:nvPr/>
        </p:nvSpPr>
        <p:spPr>
          <a:xfrm>
            <a:off x="4977577" y="2797723"/>
            <a:ext cx="13572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>
                <a:solidFill>
                  <a:schemeClr val="accent1">
                    <a:lumMod val="50000"/>
                  </a:schemeClr>
                </a:solidFill>
              </a:rPr>
              <a:t>A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i="1" dirty="0">
                <a:solidFill>
                  <a:schemeClr val="accent1">
                    <a:lumMod val="50000"/>
                  </a:schemeClr>
                </a:solidFill>
                <a:latin typeface="Liberation Sans" pitchFamily="34"/>
                <a:ea typeface="Andale Sans UI" pitchFamily="2"/>
              </a:rPr>
              <a:t>→</a:t>
            </a:r>
            <a:r>
              <a:rPr lang="en-US" sz="2800" i="1" dirty="0">
                <a:solidFill>
                  <a:srgbClr val="000080"/>
                </a:solidFill>
                <a:latin typeface="Liberation Sans" pitchFamily="34"/>
                <a:ea typeface="Andale Sans UI" pitchFamily="2"/>
              </a:rPr>
              <a:t> 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sym typeface="Wingdings" panose="05000000000000000000" pitchFamily="2" charset="2"/>
              </a:rPr>
              <a:t>…</a:t>
            </a:r>
            <a:endParaRPr lang="en-US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372923" y="2777932"/>
            <a:ext cx="2872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Liberation Serif" panose="02020603050405020304" pitchFamily="18" charset="0"/>
                <a:cs typeface="Times New Roman" panose="02020603050405020304" pitchFamily="18" charset="0"/>
              </a:rPr>
              <a:t>k</a:t>
            </a:r>
            <a:endParaRPr lang="en-US" dirty="0">
              <a:latin typeface="Times New Roman" panose="02020603050405020304" pitchFamily="18" charset="0"/>
              <a:ea typeface="Liberation Serif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600747" y="3277536"/>
            <a:ext cx="16955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>
                <a:solidFill>
                  <a:schemeClr val="accent1">
                    <a:lumMod val="50000"/>
                  </a:schemeClr>
                </a:solidFill>
              </a:rPr>
              <a:t>A+B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i="1" dirty="0">
                <a:solidFill>
                  <a:schemeClr val="accent1">
                    <a:lumMod val="50000"/>
                  </a:schemeClr>
                </a:solidFill>
                <a:latin typeface="Liberation Sans" pitchFamily="34"/>
                <a:ea typeface="Andale Sans UI" pitchFamily="2"/>
              </a:rPr>
              <a:t>→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sym typeface="Wingdings" panose="05000000000000000000" pitchFamily="2" charset="2"/>
              </a:rPr>
              <a:t> …</a:t>
            </a:r>
            <a:endParaRPr lang="en-US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600747" y="3776541"/>
            <a:ext cx="16955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>
                <a:solidFill>
                  <a:schemeClr val="accent1">
                    <a:lumMod val="50000"/>
                  </a:schemeClr>
                </a:solidFill>
              </a:rPr>
              <a:t>A+A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i="1" dirty="0">
                <a:solidFill>
                  <a:schemeClr val="accent1">
                    <a:lumMod val="50000"/>
                  </a:schemeClr>
                </a:solidFill>
                <a:latin typeface="Liberation Sans" pitchFamily="34"/>
                <a:ea typeface="Andale Sans UI" pitchFamily="2"/>
              </a:rPr>
              <a:t>→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sym typeface="Wingdings" panose="05000000000000000000" pitchFamily="2" charset="2"/>
              </a:rPr>
              <a:t> …</a:t>
            </a:r>
            <a:endParaRPr lang="en-US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372923" y="3238968"/>
            <a:ext cx="2872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Liberation Serif" panose="02020603050405020304" pitchFamily="18" charset="0"/>
                <a:cs typeface="Times New Roman" panose="02020603050405020304" pitchFamily="18" charset="0"/>
              </a:rPr>
              <a:t>k</a:t>
            </a:r>
            <a:endParaRPr lang="en-US" dirty="0">
              <a:latin typeface="Times New Roman" panose="02020603050405020304" pitchFamily="18" charset="0"/>
              <a:ea typeface="Liberation Serif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369592" y="3750632"/>
            <a:ext cx="2872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Liberation Serif" panose="02020603050405020304" pitchFamily="18" charset="0"/>
                <a:cs typeface="Times New Roman" panose="02020603050405020304" pitchFamily="18" charset="0"/>
              </a:rPr>
              <a:t>k</a:t>
            </a:r>
            <a:endParaRPr lang="en-US" dirty="0">
              <a:latin typeface="Times New Roman" panose="02020603050405020304" pitchFamily="18" charset="0"/>
              <a:ea typeface="Liberation Serif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969719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" grpId="0" animBg="1"/>
      <p:bldP spid="236" grpId="0" animBg="1"/>
      <p:bldP spid="23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99090" y="402483"/>
            <a:ext cx="12170979" cy="983555"/>
          </a:xfrm>
        </p:spPr>
        <p:txBody>
          <a:bodyPr>
            <a:normAutofit/>
          </a:bodyPr>
          <a:lstStyle/>
          <a:p>
            <a:r>
              <a:rPr lang="en-US" sz="5400" dirty="0">
                <a:solidFill>
                  <a:schemeClr val="accent1">
                    <a:lumMod val="50000"/>
                  </a:schemeClr>
                </a:solidFill>
              </a:rPr>
              <a:t>population protocols ⊊ chemical reactions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923985" y="1674795"/>
            <a:ext cx="11591806" cy="372016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population protocol = list of transitions such as </a:t>
            </a:r>
          </a:p>
          <a:p>
            <a:pPr marL="503971" lvl="1" indent="0">
              <a:buNone/>
            </a:pP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   X,Y 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sym typeface="Wingdings" panose="05000000000000000000" pitchFamily="2" charset="2"/>
              </a:rPr>
              <a:t> X,X                      A,B  C,D                     A,A  A,A    (</a:t>
            </a:r>
            <a:r>
              <a:rPr lang="en-US" sz="2800" i="1" dirty="0">
                <a:solidFill>
                  <a:schemeClr val="accent1">
                    <a:lumMod val="50000"/>
                  </a:schemeClr>
                </a:solidFill>
                <a:sym typeface="Wingdings" panose="05000000000000000000" pitchFamily="2" charset="2"/>
              </a:rPr>
              <a:t>null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sym typeface="Wingdings" panose="05000000000000000000" pitchFamily="2" charset="2"/>
              </a:rPr>
              <a:t> transition)</a:t>
            </a:r>
          </a:p>
          <a:p>
            <a:pPr marL="0" indent="0">
              <a:buNone/>
            </a:pPr>
            <a:r>
              <a:rPr lang="en-US" sz="3200" dirty="0">
                <a:solidFill>
                  <a:schemeClr val="accent1">
                    <a:lumMod val="50000"/>
                  </a:schemeClr>
                </a:solidFill>
                <a:sym typeface="Wingdings" panose="05000000000000000000" pitchFamily="2" charset="2"/>
              </a:rPr>
              <a:t>This is a chemical reaction network with</a:t>
            </a:r>
          </a:p>
          <a:p>
            <a:pPr lvl="1"/>
            <a:r>
              <a:rPr lang="en-US" sz="2800" dirty="0">
                <a:solidFill>
                  <a:schemeClr val="accent1">
                    <a:lumMod val="50000"/>
                  </a:schemeClr>
                </a:solidFill>
                <a:sym typeface="Wingdings" panose="05000000000000000000" pitchFamily="2" charset="2"/>
              </a:rPr>
              <a:t>two reactants, two products per reaction</a:t>
            </a:r>
          </a:p>
          <a:p>
            <a:pPr lvl="1"/>
            <a:r>
              <a:rPr lang="en-US" sz="2800" dirty="0">
                <a:solidFill>
                  <a:schemeClr val="accent1">
                    <a:lumMod val="50000"/>
                  </a:schemeClr>
                </a:solidFill>
                <a:sym typeface="Wingdings" panose="05000000000000000000" pitchFamily="2" charset="2"/>
              </a:rPr>
              <a:t>unit rate constants</a:t>
            </a:r>
          </a:p>
          <a:p>
            <a:pPr lvl="1"/>
            <a:r>
              <a:rPr lang="en-US" sz="2800" dirty="0">
                <a:solidFill>
                  <a:schemeClr val="accent1">
                    <a:lumMod val="50000"/>
                  </a:schemeClr>
                </a:solidFill>
                <a:sym typeface="Wingdings" panose="05000000000000000000" pitchFamily="2" charset="2"/>
              </a:rPr>
              <a:t>volume = </a:t>
            </a:r>
            <a:r>
              <a:rPr lang="en-US" sz="2800" i="1" dirty="0">
                <a:solidFill>
                  <a:schemeClr val="accent1">
                    <a:lumMod val="50000"/>
                  </a:schemeClr>
                </a:solidFill>
                <a:sym typeface="Wingdings" panose="05000000000000000000" pitchFamily="2" charset="2"/>
              </a:rPr>
              <a:t>n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sym typeface="Wingdings" panose="05000000000000000000" pitchFamily="2" charset="2"/>
              </a:rPr>
              <a:t> = number of agents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F896945E-8B00-45AD-A2DF-A08BFE3C79F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4466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23985" y="2385848"/>
            <a:ext cx="11793532" cy="4423109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chemeClr val="accent1">
                    <a:lumMod val="50000"/>
                  </a:schemeClr>
                </a:solidFill>
                <a:sym typeface="Wingdings" panose="05000000000000000000" pitchFamily="2" charset="2"/>
              </a:rPr>
              <a:t>parallel time = number of interactions / </a:t>
            </a:r>
            <a:r>
              <a:rPr lang="en-US" sz="2800" i="1" dirty="0">
                <a:solidFill>
                  <a:schemeClr val="accent1">
                    <a:lumMod val="50000"/>
                  </a:schemeClr>
                </a:solidFill>
                <a:sym typeface="Wingdings" panose="05000000000000000000" pitchFamily="2" charset="2"/>
              </a:rPr>
              <a:t>n</a:t>
            </a:r>
            <a:endParaRPr lang="en-US" sz="2800" i="1" dirty="0">
              <a:sym typeface="Wingdings" panose="05000000000000000000" pitchFamily="2" charset="2"/>
            </a:endParaRPr>
          </a:p>
          <a:p>
            <a:r>
              <a:rPr lang="en-US" sz="2800" dirty="0">
                <a:solidFill>
                  <a:schemeClr val="accent1">
                    <a:lumMod val="50000"/>
                  </a:schemeClr>
                </a:solidFill>
                <a:sym typeface="Wingdings" panose="05000000000000000000" pitchFamily="2" charset="2"/>
              </a:rPr>
              <a:t>each interaction rolls a (n choose 2)–sided die (pick pair of agents to interact)</a:t>
            </a:r>
          </a:p>
          <a:p>
            <a:r>
              <a:rPr lang="en-US" sz="2800" dirty="0">
                <a:solidFill>
                  <a:schemeClr val="accent1">
                    <a:lumMod val="50000"/>
                  </a:schemeClr>
                </a:solidFill>
                <a:sym typeface="Wingdings" panose="05000000000000000000" pitchFamily="2" charset="2"/>
              </a:rPr>
              <a:t># interactions until a non-null interaction (</a:t>
            </a:r>
            <a:r>
              <a:rPr lang="en-US" sz="2800" i="1" dirty="0">
                <a:solidFill>
                  <a:schemeClr val="accent1">
                    <a:lumMod val="50000"/>
                  </a:schemeClr>
                </a:solidFill>
                <a:sym typeface="Wingdings" panose="05000000000000000000" pitchFamily="2" charset="2"/>
              </a:rPr>
              <a:t>A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sym typeface="Wingdings" panose="05000000000000000000" pitchFamily="2" charset="2"/>
              </a:rPr>
              <a:t>,</a:t>
            </a:r>
            <a:r>
              <a:rPr lang="en-US" sz="2800" i="1" dirty="0">
                <a:solidFill>
                  <a:schemeClr val="accent1">
                    <a:lumMod val="50000"/>
                  </a:schemeClr>
                </a:solidFill>
                <a:sym typeface="Wingdings" panose="05000000000000000000" pitchFamily="2" charset="2"/>
              </a:rPr>
              <a:t>B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sym typeface="Wingdings" panose="05000000000000000000" pitchFamily="2" charset="2"/>
              </a:rPr>
              <a:t>)  (</a:t>
            </a:r>
            <a:r>
              <a:rPr lang="en-US" sz="2800" i="1" dirty="0">
                <a:solidFill>
                  <a:schemeClr val="accent1">
                    <a:lumMod val="50000"/>
                  </a:schemeClr>
                </a:solidFill>
                <a:sym typeface="Wingdings" panose="05000000000000000000" pitchFamily="2" charset="2"/>
              </a:rPr>
              <a:t>C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sym typeface="Wingdings" panose="05000000000000000000" pitchFamily="2" charset="2"/>
              </a:rPr>
              <a:t>,</a:t>
            </a:r>
            <a:r>
              <a:rPr lang="en-US" sz="2800" i="1" dirty="0">
                <a:solidFill>
                  <a:schemeClr val="accent1">
                    <a:lumMod val="50000"/>
                  </a:schemeClr>
                </a:solidFill>
                <a:sym typeface="Wingdings" panose="05000000000000000000" pitchFamily="2" charset="2"/>
              </a:rPr>
              <a:t>D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sym typeface="Wingdings" panose="05000000000000000000" pitchFamily="2" charset="2"/>
              </a:rPr>
              <a:t>) is a geometric random variable  (discrete version of exponential random variable) with success probability </a:t>
            </a:r>
            <a:r>
              <a:rPr lang="en-US" sz="2800" i="1" dirty="0">
                <a:solidFill>
                  <a:schemeClr val="accent1">
                    <a:lumMod val="50000"/>
                  </a:schemeClr>
                </a:solidFill>
                <a:sym typeface="Wingdings" panose="05000000000000000000" pitchFamily="2" charset="2"/>
              </a:rPr>
              <a:t>p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sym typeface="Wingdings" panose="05000000000000000000" pitchFamily="2" charset="2"/>
              </a:rPr>
              <a:t> = (# non-null interactions possible) / (</a:t>
            </a:r>
            <a:r>
              <a:rPr lang="en-US" sz="2800" i="1" dirty="0">
                <a:solidFill>
                  <a:schemeClr val="accent1">
                    <a:lumMod val="50000"/>
                  </a:schemeClr>
                </a:solidFill>
                <a:sym typeface="Wingdings" panose="05000000000000000000" pitchFamily="2" charset="2"/>
              </a:rPr>
              <a:t>n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sym typeface="Wingdings" panose="05000000000000000000" pitchFamily="2" charset="2"/>
              </a:rPr>
              <a:t> choose 2)</a:t>
            </a:r>
          </a:p>
          <a:p>
            <a:r>
              <a:rPr lang="en-US" sz="2800" dirty="0">
                <a:solidFill>
                  <a:schemeClr val="accent1">
                    <a:lumMod val="50000"/>
                  </a:schemeClr>
                </a:solidFill>
                <a:sym typeface="Wingdings" panose="05000000000000000000" pitchFamily="2" charset="2"/>
              </a:rPr>
              <a:t>expected time: </a:t>
            </a:r>
            <a:r>
              <a:rPr lang="el-GR" sz="2800" dirty="0">
                <a:solidFill>
                  <a:schemeClr val="accent1">
                    <a:lumMod val="50000"/>
                  </a:schemeClr>
                </a:solidFill>
                <a:sym typeface="Wingdings" panose="05000000000000000000" pitchFamily="2" charset="2"/>
              </a:rPr>
              <a:t>Θ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sym typeface="Wingdings" panose="05000000000000000000" pitchFamily="2" charset="2"/>
              </a:rPr>
              <a:t>(</a:t>
            </a:r>
            <a:r>
              <a:rPr lang="en-US" sz="2800" i="1" dirty="0">
                <a:solidFill>
                  <a:schemeClr val="accent1">
                    <a:lumMod val="50000"/>
                  </a:schemeClr>
                </a:solidFill>
                <a:sym typeface="Wingdings" panose="05000000000000000000" pitchFamily="2" charset="2"/>
              </a:rPr>
              <a:t>n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sym typeface="Wingdings" panose="05000000000000000000" pitchFamily="2" charset="2"/>
              </a:rPr>
              <a:t>) / (# non-null interactions possible) = </a:t>
            </a:r>
            <a:r>
              <a:rPr lang="el-GR" sz="2800" dirty="0">
                <a:solidFill>
                  <a:schemeClr val="accent1">
                    <a:lumMod val="50000"/>
                  </a:schemeClr>
                </a:solidFill>
                <a:sym typeface="Wingdings" panose="05000000000000000000" pitchFamily="2" charset="2"/>
              </a:rPr>
              <a:t>Θ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sym typeface="Wingdings" panose="05000000000000000000" pitchFamily="2" charset="2"/>
              </a:rPr>
              <a:t>(</a:t>
            </a:r>
            <a:r>
              <a:rPr lang="en-US" sz="2800" i="1" dirty="0">
                <a:solidFill>
                  <a:schemeClr val="accent1">
                    <a:lumMod val="50000"/>
                  </a:schemeClr>
                </a:solidFill>
                <a:sym typeface="Wingdings" panose="05000000000000000000" pitchFamily="2" charset="2"/>
              </a:rPr>
              <a:t>n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sym typeface="Wingdings" panose="05000000000000000000" pitchFamily="2" charset="2"/>
              </a:rPr>
              <a:t>)/(#</a:t>
            </a:r>
            <a:r>
              <a:rPr lang="en-US" sz="2800" i="1" dirty="0">
                <a:solidFill>
                  <a:schemeClr val="accent1">
                    <a:lumMod val="50000"/>
                  </a:schemeClr>
                </a:solidFill>
                <a:sym typeface="Wingdings" panose="05000000000000000000" pitchFamily="2" charset="2"/>
              </a:rPr>
              <a:t>A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sym typeface="Wingdings" panose="05000000000000000000" pitchFamily="2" charset="2"/>
              </a:rPr>
              <a:t>∙#</a:t>
            </a:r>
            <a:r>
              <a:rPr lang="en-US" sz="2800" i="1" dirty="0">
                <a:solidFill>
                  <a:schemeClr val="accent1">
                    <a:lumMod val="50000"/>
                  </a:schemeClr>
                </a:solidFill>
                <a:sym typeface="Wingdings" panose="05000000000000000000" pitchFamily="2" charset="2"/>
              </a:rPr>
              <a:t>B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sym typeface="Wingdings" panose="05000000000000000000" pitchFamily="2" charset="2"/>
              </a:rPr>
              <a:t>) = same expected time as chemical reaction time model </a:t>
            </a:r>
          </a:p>
          <a:p>
            <a:pPr lvl="1"/>
            <a:r>
              <a:rPr lang="en-US" sz="2360" dirty="0">
                <a:solidFill>
                  <a:schemeClr val="accent1">
                    <a:lumMod val="50000"/>
                  </a:schemeClr>
                </a:solidFill>
                <a:sym typeface="Wingdings" panose="05000000000000000000" pitchFamily="2" charset="2"/>
              </a:rPr>
              <a:t>recall reaction rate is #</a:t>
            </a:r>
            <a:r>
              <a:rPr lang="en-US" sz="2360" i="1" dirty="0">
                <a:solidFill>
                  <a:schemeClr val="accent1">
                    <a:lumMod val="50000"/>
                  </a:schemeClr>
                </a:solidFill>
                <a:sym typeface="Wingdings" panose="05000000000000000000" pitchFamily="2" charset="2"/>
              </a:rPr>
              <a:t>A</a:t>
            </a:r>
            <a:r>
              <a:rPr lang="en-US" sz="2360" dirty="0">
                <a:solidFill>
                  <a:schemeClr val="accent1">
                    <a:lumMod val="50000"/>
                  </a:schemeClr>
                </a:solidFill>
                <a:sym typeface="Wingdings" panose="05000000000000000000" pitchFamily="2" charset="2"/>
              </a:rPr>
              <a:t>∙#</a:t>
            </a:r>
            <a:r>
              <a:rPr lang="en-US" sz="2360" i="1" dirty="0">
                <a:solidFill>
                  <a:schemeClr val="accent1">
                    <a:lumMod val="50000"/>
                  </a:schemeClr>
                </a:solidFill>
                <a:sym typeface="Wingdings" panose="05000000000000000000" pitchFamily="2" charset="2"/>
              </a:rPr>
              <a:t>B</a:t>
            </a:r>
            <a:r>
              <a:rPr lang="en-US" sz="2360" dirty="0">
                <a:solidFill>
                  <a:schemeClr val="accent1">
                    <a:lumMod val="50000"/>
                  </a:schemeClr>
                </a:solidFill>
                <a:sym typeface="Wingdings" panose="05000000000000000000" pitchFamily="2" charset="2"/>
              </a:rPr>
              <a:t>/volume = #</a:t>
            </a:r>
            <a:r>
              <a:rPr lang="en-US" sz="2360" i="1" dirty="0">
                <a:solidFill>
                  <a:schemeClr val="accent1">
                    <a:lumMod val="50000"/>
                  </a:schemeClr>
                </a:solidFill>
                <a:sym typeface="Wingdings" panose="05000000000000000000" pitchFamily="2" charset="2"/>
              </a:rPr>
              <a:t>A</a:t>
            </a:r>
            <a:r>
              <a:rPr lang="en-US" sz="2360" dirty="0">
                <a:solidFill>
                  <a:schemeClr val="accent1">
                    <a:lumMod val="50000"/>
                  </a:schemeClr>
                </a:solidFill>
                <a:sym typeface="Wingdings" panose="05000000000000000000" pitchFamily="2" charset="2"/>
              </a:rPr>
              <a:t>∙#</a:t>
            </a:r>
            <a:r>
              <a:rPr lang="en-US" sz="2360" i="1" dirty="0">
                <a:solidFill>
                  <a:schemeClr val="accent1">
                    <a:lumMod val="50000"/>
                  </a:schemeClr>
                </a:solidFill>
                <a:sym typeface="Wingdings" panose="05000000000000000000" pitchFamily="2" charset="2"/>
              </a:rPr>
              <a:t>B</a:t>
            </a:r>
            <a:r>
              <a:rPr lang="en-US" sz="2360" dirty="0">
                <a:solidFill>
                  <a:schemeClr val="accent1">
                    <a:lumMod val="50000"/>
                  </a:schemeClr>
                </a:solidFill>
                <a:sym typeface="Wingdings" panose="05000000000000000000" pitchFamily="2" charset="2"/>
              </a:rPr>
              <a:t>/n, and expected time = 1/rate</a:t>
            </a:r>
            <a:endParaRPr lang="en-US" sz="236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F4FFCEE-415F-47A1-A992-BCBBF9213CD5}" type="slidenum">
              <a:rPr lang="en-US" smtClean="0"/>
              <a:t>14</a:t>
            </a:fld>
            <a:endParaRPr lang="en-US"/>
          </a:p>
        </p:txBody>
      </p:sp>
      <p:sp>
        <p:nvSpPr>
          <p:cNvPr id="6" name="Title 2"/>
          <p:cNvSpPr txBox="1">
            <a:spLocks/>
          </p:cNvSpPr>
          <p:nvPr/>
        </p:nvSpPr>
        <p:spPr>
          <a:xfrm>
            <a:off x="672662" y="402483"/>
            <a:ext cx="12160469" cy="1710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100794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5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solidFill>
                  <a:schemeClr val="accent1">
                    <a:lumMod val="50000"/>
                  </a:schemeClr>
                </a:solidFill>
              </a:rPr>
              <a:t>population protocols ⊊ chemical reactions</a:t>
            </a:r>
          </a:p>
          <a:p>
            <a:r>
              <a:rPr lang="en-US" sz="5400" dirty="0">
                <a:solidFill>
                  <a:schemeClr val="accent1">
                    <a:lumMod val="50000"/>
                  </a:schemeClr>
                </a:solidFill>
              </a:rPr>
              <a:t>time analysis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687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203895" y="663815"/>
            <a:ext cx="9071640" cy="906360"/>
          </a:xfrm>
        </p:spPr>
        <p:txBody>
          <a:bodyPr/>
          <a:lstStyle/>
          <a:p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Main result (informally)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183575" y="2616590"/>
            <a:ext cx="9071640" cy="854721"/>
          </a:xfrm>
        </p:spPr>
        <p:txBody>
          <a:bodyPr vert="horz" lIns="68585" tIns="0" rIns="68585" bIns="0" rtlCol="0">
            <a:spAutoFit/>
          </a:bodyPr>
          <a:lstStyle/>
          <a:p>
            <a:pPr marL="0" indent="0">
              <a:spcAft>
                <a:spcPts val="2617"/>
              </a:spcAft>
              <a:buSzPct val="150000"/>
              <a:buNone/>
            </a:pP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“Leader election” (getting to count 1 of a species) requires Ω(</a:t>
            </a:r>
            <a:r>
              <a:rPr lang="en-US" i="1" dirty="0">
                <a:solidFill>
                  <a:schemeClr val="accent1">
                    <a:lumMod val="50000"/>
                  </a:schemeClr>
                </a:solidFill>
              </a:rPr>
              <a:t>n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) expected time.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F4FFCEE-415F-47A1-A992-BCBBF9213CD5}" type="slidenum">
              <a:rPr lang="uk-UA" smtClean="0"/>
              <a:t>15</a:t>
            </a:fld>
            <a:endParaRPr lang="uk-UA"/>
          </a:p>
        </p:txBody>
      </p:sp>
      <p:sp>
        <p:nvSpPr>
          <p:cNvPr id="2" name="TextBox 1"/>
          <p:cNvSpPr txBox="1"/>
          <p:nvPr/>
        </p:nvSpPr>
        <p:spPr>
          <a:xfrm>
            <a:off x="2849614" y="6055071"/>
            <a:ext cx="76065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accent1">
                    <a:lumMod val="50000"/>
                  </a:schemeClr>
                </a:solidFill>
              </a:rPr>
              <a:t>Doty, Soloveichik, “Stable leader election in population protocols requires linear time” DISC 2015: </a:t>
            </a:r>
            <a:r>
              <a:rPr lang="en-US" sz="1600" i="1" dirty="0">
                <a:solidFill>
                  <a:schemeClr val="accent1">
                    <a:lumMod val="50000"/>
                  </a:schemeClr>
                </a:solidFill>
              </a:rPr>
              <a:t>International Symposium on Distributed Computing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775625" y="4915068"/>
            <a:ext cx="1707175" cy="59185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compatLnSpc="0">
            <a:spAutoFit/>
          </a:bodyPr>
          <a:lstStyle/>
          <a:p>
            <a:pPr lvl="0" hangingPunct="0"/>
            <a:r>
              <a:rPr lang="en-US" sz="3200" i="1" dirty="0">
                <a:solidFill>
                  <a:srgbClr val="FF950E"/>
                </a:solidFill>
                <a:latin typeface="Calibri" charset="0"/>
                <a:ea typeface="Calibri" charset="0"/>
                <a:cs typeface="Calibri" charset="0"/>
              </a:rPr>
              <a:t>L</a:t>
            </a:r>
            <a:r>
              <a:rPr lang="en-US" sz="3200" dirty="0">
                <a:latin typeface="Calibri" charset="0"/>
                <a:ea typeface="Calibri" charset="0"/>
                <a:cs typeface="Calibri" charset="0"/>
              </a:rPr>
              <a:t>+</a:t>
            </a:r>
            <a:r>
              <a:rPr lang="en-US" sz="3200" i="1" dirty="0">
                <a:solidFill>
                  <a:srgbClr val="FF950E"/>
                </a:solidFill>
                <a:latin typeface="Calibri" charset="0"/>
                <a:ea typeface="Calibri" charset="0"/>
                <a:cs typeface="Calibri" charset="0"/>
              </a:rPr>
              <a:t>L</a:t>
            </a:r>
            <a:r>
              <a:rPr lang="en-US" sz="3200" i="1" dirty="0">
                <a:latin typeface="Liberation Sans" pitchFamily="34"/>
                <a:ea typeface="Andale Sans UI" pitchFamily="2"/>
              </a:rPr>
              <a:t>→</a:t>
            </a:r>
            <a:r>
              <a:rPr lang="en-US" sz="3200" i="1" dirty="0">
                <a:solidFill>
                  <a:srgbClr val="FF950E"/>
                </a:solidFill>
                <a:latin typeface="Calibri" charset="0"/>
                <a:ea typeface="Calibri" charset="0"/>
                <a:cs typeface="Calibri" charset="0"/>
              </a:rPr>
              <a:t>L</a:t>
            </a:r>
            <a:r>
              <a:rPr lang="en-US" sz="3200" dirty="0">
                <a:latin typeface="Calibri" charset="0"/>
                <a:ea typeface="Calibri" charset="0"/>
                <a:cs typeface="Calibri" charset="0"/>
              </a:rPr>
              <a:t>+</a:t>
            </a:r>
            <a:r>
              <a:rPr lang="en-US" sz="3200" i="1" dirty="0">
                <a:latin typeface="Calibri" charset="0"/>
                <a:ea typeface="Calibri" charset="0"/>
                <a:cs typeface="Calibri" charset="0"/>
              </a:rPr>
              <a:t>F</a:t>
            </a:r>
          </a:p>
        </p:txBody>
      </p:sp>
      <p:sp>
        <p:nvSpPr>
          <p:cNvPr id="7" name="Content Placeholder 4"/>
          <p:cNvSpPr txBox="1">
            <a:spLocks/>
          </p:cNvSpPr>
          <p:nvPr/>
        </p:nvSpPr>
        <p:spPr>
          <a:xfrm>
            <a:off x="2203895" y="4130429"/>
            <a:ext cx="9071640" cy="492443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spAutoFit/>
          </a:bodyPr>
          <a:lstStyle>
            <a:lvl1pPr rtl="0" hangingPunct="0">
              <a:spcBef>
                <a:spcPts val="0"/>
              </a:spcBef>
              <a:spcAft>
                <a:spcPts val="1417"/>
              </a:spcAft>
              <a:tabLst/>
              <a:defRPr lang="x-none" sz="3200" b="0" i="0" u="none" strike="noStrike" kern="1200">
                <a:ln>
                  <a:noFill/>
                </a:ln>
                <a:latin typeface="Arial" pitchFamily="18"/>
                <a:cs typeface="Tahoma" pitchFamily="2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2617"/>
              </a:spcAft>
              <a:buSzPct val="150000"/>
            </a:pP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Therefore, this network is optimal: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142131C-15D3-4FF7-AFF2-1C9EBCAF9027}"/>
              </a:ext>
            </a:extLst>
          </p:cNvPr>
          <p:cNvSpPr/>
          <p:nvPr/>
        </p:nvSpPr>
        <p:spPr>
          <a:xfrm>
            <a:off x="8330641" y="4253537"/>
            <a:ext cx="32439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We’ll see later it takes </a:t>
            </a:r>
            <a:r>
              <a:rPr lang="en-US" i="1" dirty="0">
                <a:solidFill>
                  <a:schemeClr val="accent1">
                    <a:lumMod val="50000"/>
                  </a:schemeClr>
                </a:solidFill>
              </a:rPr>
              <a:t>O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(</a:t>
            </a:r>
            <a:r>
              <a:rPr lang="en-US" i="1" dirty="0">
                <a:solidFill>
                  <a:schemeClr val="accent1">
                    <a:lumMod val="50000"/>
                  </a:schemeClr>
                </a:solidFill>
              </a:rPr>
              <a:t>n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) time.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6338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/>
          <p:cNvSpPr/>
          <p:nvPr/>
        </p:nvSpPr>
        <p:spPr>
          <a:xfrm>
            <a:off x="2102365" y="1484674"/>
            <a:ext cx="8957187" cy="1189703"/>
          </a:xfrm>
          <a:prstGeom prst="round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83574" y="301323"/>
            <a:ext cx="9071640" cy="1005393"/>
          </a:xfrm>
        </p:spPr>
        <p:txBody>
          <a:bodyPr/>
          <a:lstStyle/>
          <a:p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Leader election: what’s the point?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83572" y="2911388"/>
            <a:ext cx="9071640" cy="936001"/>
          </a:xfrm>
        </p:spPr>
        <p:txBody>
          <a:bodyPr/>
          <a:lstStyle/>
          <a:p>
            <a:pPr marL="0" indent="0">
              <a:buNone/>
            </a:pP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Getting “precise” quantities of species (</a:t>
            </a:r>
            <a:r>
              <a:rPr lang="en-US" sz="2800" i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e.g.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exactly 1 </a:t>
            </a:r>
            <a:r>
              <a:rPr lang="en-US" sz="2800" i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from “uncontrolled” initial conditions (</a:t>
            </a:r>
            <a:r>
              <a:rPr lang="en-US" sz="2800" i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e.g.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lot of </a:t>
            </a:r>
            <a:r>
              <a:rPr lang="en-US" sz="2800" i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F4FFCEE-415F-47A1-A992-BCBBF9213CD5}" type="slidenum">
              <a:rPr lang="uk-UA" smtClean="0"/>
              <a:t>16</a:t>
            </a:fld>
            <a:endParaRPr lang="uk-UA"/>
          </a:p>
        </p:txBody>
      </p:sp>
      <p:sp>
        <p:nvSpPr>
          <p:cNvPr id="4" name="TextBox 3"/>
          <p:cNvSpPr txBox="1"/>
          <p:nvPr/>
        </p:nvSpPr>
        <p:spPr>
          <a:xfrm>
            <a:off x="2873830" y="3903756"/>
            <a:ext cx="7569720" cy="3952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457215" indent="-457215" hangingPunct="0">
              <a:spcAft>
                <a:spcPts val="1417"/>
              </a:spcAft>
              <a:buClr>
                <a:srgbClr val="FF6633"/>
              </a:buClr>
              <a:buSzPct val="45000"/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Arial" pitchFamily="34"/>
                <a:ea typeface="Andale Sans UI" pitchFamily="2"/>
                <a:cs typeface="Tahoma" pitchFamily="2"/>
              </a:rPr>
              <a:t>easy to add billions of molecules to test tube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884631" y="4409230"/>
            <a:ext cx="7569720" cy="3952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457215" indent="-457215" hangingPunct="0">
              <a:spcAft>
                <a:spcPts val="1417"/>
              </a:spcAft>
              <a:buClr>
                <a:srgbClr val="FF6633"/>
              </a:buClr>
              <a:buSzPct val="45000"/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Arial" pitchFamily="34"/>
                <a:ea typeface="Andale Sans UI" pitchFamily="2"/>
                <a:cs typeface="Tahoma" pitchFamily="2"/>
              </a:rPr>
              <a:t>difficult to add 1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2183572" y="5167032"/>
            <a:ext cx="9071640" cy="491423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 rtl="0" hangingPunct="0">
              <a:spcBef>
                <a:spcPts val="0"/>
              </a:spcBef>
              <a:spcAft>
                <a:spcPts val="1417"/>
              </a:spcAft>
              <a:tabLst/>
              <a:defRPr lang="x-none" sz="3200" b="0" i="0" u="none" strike="noStrike" kern="1200">
                <a:ln>
                  <a:noFill/>
                </a:ln>
                <a:latin typeface="Arial" pitchFamily="18"/>
                <a:cs typeface="Tahoma" pitchFamily="2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Other kinds of computation </a:t>
            </a:r>
            <a:r>
              <a:rPr lang="en-US" sz="2800" i="1" dirty="0">
                <a:solidFill>
                  <a:schemeClr val="accent1">
                    <a:lumMod val="50000"/>
                  </a:schemeClr>
                </a:solidFill>
              </a:rPr>
              <a:t>require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an initial leader. </a:t>
            </a: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2183573" y="5978915"/>
            <a:ext cx="9071640" cy="1095058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 rtl="0" hangingPunct="0">
              <a:spcBef>
                <a:spcPts val="0"/>
              </a:spcBef>
              <a:spcAft>
                <a:spcPts val="1417"/>
              </a:spcAft>
              <a:tabLst/>
              <a:defRPr lang="x-none" sz="3200" b="0" i="0" u="none" strike="noStrike" kern="1200">
                <a:ln>
                  <a:noFill/>
                </a:ln>
                <a:latin typeface="Arial" pitchFamily="18"/>
                <a:cs typeface="Tahoma" pitchFamily="2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Versions of “leader election” in biology: centriole number, choice of olfactory receptor expression, ...</a:t>
            </a: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3196297" y="1669231"/>
            <a:ext cx="7863252" cy="85985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 rtl="0" hangingPunct="0">
              <a:spcBef>
                <a:spcPts val="0"/>
              </a:spcBef>
              <a:spcAft>
                <a:spcPts val="1417"/>
              </a:spcAft>
              <a:tabLst/>
              <a:defRPr lang="x-none" sz="3200" b="0" i="0" u="none" strike="noStrike" kern="1200">
                <a:ln>
                  <a:noFill/>
                </a:ln>
                <a:latin typeface="Arial" pitchFamily="18"/>
                <a:cs typeface="Tahoma" pitchFamily="2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First step towards establishing full theory of time complexity in CRN computation 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(“in-house” result)</a:t>
            </a:r>
            <a:endParaRPr lang="en-US" sz="28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6" name="5-Point Star 5"/>
          <p:cNvSpPr/>
          <p:nvPr/>
        </p:nvSpPr>
        <p:spPr>
          <a:xfrm>
            <a:off x="2183579" y="1669235"/>
            <a:ext cx="820481" cy="766107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4102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3" grpId="0" build="p"/>
      <p:bldP spid="4" grpId="0"/>
      <p:bldP spid="5" grpId="0"/>
      <p:bldP spid="8" grpId="0"/>
      <p:bldP spid="9" grpId="0"/>
      <p:bldP spid="10" grpId="0"/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ounded Rectangle 17"/>
          <p:cNvSpPr/>
          <p:nvPr/>
        </p:nvSpPr>
        <p:spPr>
          <a:xfrm>
            <a:off x="7406533" y="1460644"/>
            <a:ext cx="3432855" cy="2347034"/>
          </a:xfrm>
          <a:prstGeom prst="roundRect">
            <a:avLst/>
          </a:prstGeom>
          <a:noFill/>
          <a:ln w="4762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83574" y="301320"/>
            <a:ext cx="9071640" cy="923046"/>
          </a:xfrm>
        </p:spPr>
        <p:txBody>
          <a:bodyPr/>
          <a:lstStyle/>
          <a:p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Defining 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stable 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leader election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E4A113C2-1118-4121-A75E-62E9A41F269B}" type="slidenum">
              <a:rPr lang="uk-UA" smtClean="0"/>
              <a:t>17</a:t>
            </a:fld>
            <a:endParaRPr lang="uk-UA"/>
          </a:p>
        </p:txBody>
      </p:sp>
      <p:sp>
        <p:nvSpPr>
          <p:cNvPr id="4" name="TextBox 3"/>
          <p:cNvSpPr txBox="1"/>
          <p:nvPr/>
        </p:nvSpPr>
        <p:spPr>
          <a:xfrm>
            <a:off x="2951404" y="2238287"/>
            <a:ext cx="31130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i="1" dirty="0" err="1">
                <a:solidFill>
                  <a:schemeClr val="accent1">
                    <a:lumMod val="50000"/>
                  </a:schemeClr>
                </a:solidFill>
              </a:rPr>
              <a:t>i</a:t>
            </a:r>
            <a:endParaRPr lang="en-US" sz="4000" b="1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263320" y="2238287"/>
            <a:ext cx="42030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i="1" dirty="0">
                <a:solidFill>
                  <a:schemeClr val="accent1">
                    <a:lumMod val="50000"/>
                  </a:schemeClr>
                </a:solidFill>
              </a:rPr>
              <a:t>x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684241" y="2238287"/>
            <a:ext cx="4203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i="1" dirty="0">
                <a:solidFill>
                  <a:schemeClr val="accent1">
                    <a:lumMod val="50000"/>
                  </a:schemeClr>
                </a:solidFill>
              </a:rPr>
              <a:t>o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105160" y="2238287"/>
            <a:ext cx="7342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i="1">
                <a:solidFill>
                  <a:schemeClr val="accent1">
                    <a:lumMod val="50000"/>
                  </a:schemeClr>
                </a:solidFill>
              </a:rPr>
              <a:t>o’</a:t>
            </a:r>
            <a:endParaRPr lang="en-US" sz="4000" b="1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8" name="Right Arrow 7"/>
          <p:cNvSpPr/>
          <p:nvPr/>
        </p:nvSpPr>
        <p:spPr>
          <a:xfrm>
            <a:off x="3643022" y="2470764"/>
            <a:ext cx="1317356" cy="340963"/>
          </a:xfrm>
          <a:prstGeom prst="rightArrow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/>
              <a:t>reaction sequence</a:t>
            </a:r>
          </a:p>
        </p:txBody>
      </p:sp>
      <p:sp>
        <p:nvSpPr>
          <p:cNvPr id="9" name="Right Arrow 8"/>
          <p:cNvSpPr/>
          <p:nvPr/>
        </p:nvSpPr>
        <p:spPr>
          <a:xfrm>
            <a:off x="6089174" y="2468184"/>
            <a:ext cx="1317356" cy="340963"/>
          </a:xfrm>
          <a:prstGeom prst="rightArrow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/>
              <a:t>reaction sequence</a:t>
            </a:r>
          </a:p>
        </p:txBody>
      </p:sp>
      <p:sp>
        <p:nvSpPr>
          <p:cNvPr id="10" name="Right Arrow 9"/>
          <p:cNvSpPr/>
          <p:nvPr/>
        </p:nvSpPr>
        <p:spPr>
          <a:xfrm>
            <a:off x="8475905" y="2468184"/>
            <a:ext cx="1317356" cy="340963"/>
          </a:xfrm>
          <a:prstGeom prst="rightArrow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/>
              <a:t>reaction sequence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918206" y="1465851"/>
            <a:ext cx="61106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chemeClr val="accent1">
                    <a:lumMod val="50000"/>
                  </a:schemeClr>
                </a:solidFill>
              </a:rPr>
              <a:t>∀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399591" y="1465851"/>
            <a:ext cx="58381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chemeClr val="accent1">
                    <a:lumMod val="50000"/>
                  </a:schemeClr>
                </a:solidFill>
              </a:rPr>
              <a:t>∃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523555" y="2946176"/>
            <a:ext cx="192700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any reachable</a:t>
            </a:r>
          </a:p>
          <a:p>
            <a:pPr algn="ctr"/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configuration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130405" y="2946176"/>
            <a:ext cx="193456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i="1" dirty="0">
                <a:solidFill>
                  <a:schemeClr val="accent1">
                    <a:lumMod val="50000"/>
                  </a:schemeClr>
                </a:solidFill>
              </a:rPr>
              <a:t>uniform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 initial</a:t>
            </a:r>
          </a:p>
          <a:p>
            <a:pPr algn="ctr"/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configuration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353337" y="2946177"/>
            <a:ext cx="11047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single</a:t>
            </a:r>
            <a:r>
              <a:rPr lang="en-US" sz="2400" dirty="0"/>
              <a:t> </a:t>
            </a:r>
            <a:r>
              <a:rPr lang="en-US" sz="2400" i="1" dirty="0">
                <a:solidFill>
                  <a:srgbClr val="FF0000"/>
                </a:solidFill>
              </a:rPr>
              <a:t>L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9721958" y="2952308"/>
            <a:ext cx="11047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single</a:t>
            </a:r>
            <a:r>
              <a:rPr lang="en-US" sz="2400" dirty="0"/>
              <a:t> </a:t>
            </a:r>
            <a:r>
              <a:rPr lang="en-US" sz="2400" i="1" dirty="0">
                <a:solidFill>
                  <a:srgbClr val="FF0000"/>
                </a:solidFill>
              </a:rPr>
              <a:t>L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751089" y="1460644"/>
            <a:ext cx="61106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chemeClr val="accent1">
                    <a:lumMod val="50000"/>
                  </a:schemeClr>
                </a:solidFill>
              </a:rPr>
              <a:t>∀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271793" y="3295131"/>
            <a:ext cx="16598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i="1" dirty="0">
                <a:solidFill>
                  <a:schemeClr val="accent1">
                    <a:lumMod val="50000"/>
                  </a:schemeClr>
                </a:solidFill>
              </a:rPr>
              <a:t>o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is 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</a:rPr>
              <a:t>stable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3433434" y="5735616"/>
            <a:ext cx="7137216" cy="861267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/>
              <a:t>If number of reachable configurations is finite, network </a:t>
            </a:r>
            <a:r>
              <a:rPr lang="en-US" sz="2400" b="1" dirty="0"/>
              <a:t>will</a:t>
            </a:r>
            <a:r>
              <a:rPr lang="en-US" sz="2400" dirty="0"/>
              <a:t> reach such a configuration with probability 1</a:t>
            </a:r>
          </a:p>
        </p:txBody>
      </p:sp>
      <p:grpSp>
        <p:nvGrpSpPr>
          <p:cNvPr id="22" name="Group 21"/>
          <p:cNvGrpSpPr/>
          <p:nvPr/>
        </p:nvGrpSpPr>
        <p:grpSpPr>
          <a:xfrm>
            <a:off x="2075936" y="3863750"/>
            <a:ext cx="1856520" cy="1549940"/>
            <a:chOff x="1246320" y="3404880"/>
            <a:chExt cx="3060720" cy="2813040"/>
          </a:xfrm>
        </p:grpSpPr>
        <p:sp>
          <p:nvSpPr>
            <p:cNvPr id="23" name="Freeform 22"/>
            <p:cNvSpPr/>
            <p:nvPr/>
          </p:nvSpPr>
          <p:spPr>
            <a:xfrm>
              <a:off x="1513440" y="345240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50E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4" name="Freeform 23"/>
            <p:cNvSpPr/>
            <p:nvPr/>
          </p:nvSpPr>
          <p:spPr>
            <a:xfrm>
              <a:off x="1865880" y="382392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50E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5" name="Freeform 24"/>
            <p:cNvSpPr/>
            <p:nvPr/>
          </p:nvSpPr>
          <p:spPr>
            <a:xfrm>
              <a:off x="2113200" y="340488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50E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6" name="Freeform 25"/>
            <p:cNvSpPr/>
            <p:nvPr/>
          </p:nvSpPr>
          <p:spPr>
            <a:xfrm>
              <a:off x="1341720" y="4481279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50E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7" name="Freeform 26"/>
            <p:cNvSpPr/>
            <p:nvPr/>
          </p:nvSpPr>
          <p:spPr>
            <a:xfrm>
              <a:off x="2322720" y="4004639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50E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8" name="Freeform 27"/>
            <p:cNvSpPr/>
            <p:nvPr/>
          </p:nvSpPr>
          <p:spPr>
            <a:xfrm>
              <a:off x="2789640" y="4176359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50E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9" name="Freeform 28"/>
            <p:cNvSpPr/>
            <p:nvPr/>
          </p:nvSpPr>
          <p:spPr>
            <a:xfrm>
              <a:off x="3036960" y="375732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50E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30" name="Freeform 29"/>
            <p:cNvSpPr/>
            <p:nvPr/>
          </p:nvSpPr>
          <p:spPr>
            <a:xfrm>
              <a:off x="1865519" y="441432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50E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31" name="Freeform 30"/>
            <p:cNvSpPr/>
            <p:nvPr/>
          </p:nvSpPr>
          <p:spPr>
            <a:xfrm>
              <a:off x="2856600" y="486180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50E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32" name="Freeform 31"/>
            <p:cNvSpPr/>
            <p:nvPr/>
          </p:nvSpPr>
          <p:spPr>
            <a:xfrm>
              <a:off x="1837439" y="532872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50E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33" name="Freeform 32"/>
            <p:cNvSpPr/>
            <p:nvPr/>
          </p:nvSpPr>
          <p:spPr>
            <a:xfrm>
              <a:off x="2084760" y="4909679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50E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34" name="Freeform 33"/>
            <p:cNvSpPr/>
            <p:nvPr/>
          </p:nvSpPr>
          <p:spPr>
            <a:xfrm>
              <a:off x="2360880" y="524304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50E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35" name="Freeform 34"/>
            <p:cNvSpPr/>
            <p:nvPr/>
          </p:nvSpPr>
          <p:spPr>
            <a:xfrm>
              <a:off x="2294280" y="550944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50E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36" name="Freeform 35"/>
            <p:cNvSpPr/>
            <p:nvPr/>
          </p:nvSpPr>
          <p:spPr>
            <a:xfrm>
              <a:off x="1560960" y="543348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50E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37" name="Freeform 36"/>
            <p:cNvSpPr/>
            <p:nvPr/>
          </p:nvSpPr>
          <p:spPr>
            <a:xfrm>
              <a:off x="2760840" y="550044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50E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38" name="Freeform 37"/>
            <p:cNvSpPr/>
            <p:nvPr/>
          </p:nvSpPr>
          <p:spPr>
            <a:xfrm>
              <a:off x="1837080" y="5919119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50E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39" name="Freeform 38"/>
            <p:cNvSpPr/>
            <p:nvPr/>
          </p:nvSpPr>
          <p:spPr>
            <a:xfrm>
              <a:off x="2370240" y="4481279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50E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40" name="Freeform 39"/>
            <p:cNvSpPr/>
            <p:nvPr/>
          </p:nvSpPr>
          <p:spPr>
            <a:xfrm>
              <a:off x="1370159" y="412884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50E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41" name="Freeform 40"/>
            <p:cNvSpPr/>
            <p:nvPr/>
          </p:nvSpPr>
          <p:spPr>
            <a:xfrm>
              <a:off x="1798920" y="416664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50E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42" name="Freeform 41"/>
            <p:cNvSpPr/>
            <p:nvPr/>
          </p:nvSpPr>
          <p:spPr>
            <a:xfrm>
              <a:off x="1551240" y="492876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50E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43" name="Freeform 42"/>
            <p:cNvSpPr/>
            <p:nvPr/>
          </p:nvSpPr>
          <p:spPr>
            <a:xfrm>
              <a:off x="2522520" y="571932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50E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44" name="Freeform 43"/>
            <p:cNvSpPr/>
            <p:nvPr/>
          </p:nvSpPr>
          <p:spPr>
            <a:xfrm>
              <a:off x="2579399" y="371880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50E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45" name="Freeform 44"/>
            <p:cNvSpPr/>
            <p:nvPr/>
          </p:nvSpPr>
          <p:spPr>
            <a:xfrm>
              <a:off x="2541600" y="492840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50E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46" name="Freeform 45"/>
            <p:cNvSpPr/>
            <p:nvPr/>
          </p:nvSpPr>
          <p:spPr>
            <a:xfrm>
              <a:off x="1246320" y="492840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50E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47" name="Freeform 46"/>
            <p:cNvSpPr/>
            <p:nvPr/>
          </p:nvSpPr>
          <p:spPr>
            <a:xfrm>
              <a:off x="1255680" y="555696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50E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48" name="Freeform 47"/>
            <p:cNvSpPr/>
            <p:nvPr/>
          </p:nvSpPr>
          <p:spPr>
            <a:xfrm>
              <a:off x="1465200" y="585252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50E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49" name="Freeform 48"/>
            <p:cNvSpPr/>
            <p:nvPr/>
          </p:nvSpPr>
          <p:spPr>
            <a:xfrm>
              <a:off x="1931759" y="554760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50E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50" name="Freeform 49"/>
            <p:cNvSpPr/>
            <p:nvPr/>
          </p:nvSpPr>
          <p:spPr>
            <a:xfrm>
              <a:off x="1788840" y="473796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50E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51" name="Freeform 50"/>
            <p:cNvSpPr/>
            <p:nvPr/>
          </p:nvSpPr>
          <p:spPr>
            <a:xfrm>
              <a:off x="2798280" y="455724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50E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52" name="Freeform 51"/>
            <p:cNvSpPr/>
            <p:nvPr/>
          </p:nvSpPr>
          <p:spPr>
            <a:xfrm>
              <a:off x="2788920" y="517644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50E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53" name="Freeform 52"/>
            <p:cNvSpPr/>
            <p:nvPr/>
          </p:nvSpPr>
          <p:spPr>
            <a:xfrm>
              <a:off x="3074399" y="555732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50E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54" name="Freeform 53"/>
            <p:cNvSpPr/>
            <p:nvPr/>
          </p:nvSpPr>
          <p:spPr>
            <a:xfrm>
              <a:off x="3102840" y="510012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50E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55" name="Freeform 54"/>
            <p:cNvSpPr/>
            <p:nvPr/>
          </p:nvSpPr>
          <p:spPr>
            <a:xfrm>
              <a:off x="3083760" y="444276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50E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56" name="Freeform 55"/>
            <p:cNvSpPr/>
            <p:nvPr/>
          </p:nvSpPr>
          <p:spPr>
            <a:xfrm>
              <a:off x="2807280" y="583344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50E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57" name="Freeform 56"/>
            <p:cNvSpPr/>
            <p:nvPr/>
          </p:nvSpPr>
          <p:spPr>
            <a:xfrm>
              <a:off x="2169360" y="5957279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50E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58" name="Freeform 57"/>
            <p:cNvSpPr/>
            <p:nvPr/>
          </p:nvSpPr>
          <p:spPr>
            <a:xfrm>
              <a:off x="1312200" y="6042959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50E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59" name="Freeform 58"/>
            <p:cNvSpPr/>
            <p:nvPr/>
          </p:nvSpPr>
          <p:spPr>
            <a:xfrm>
              <a:off x="3694320" y="3700079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50E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60" name="Freeform 59"/>
            <p:cNvSpPr/>
            <p:nvPr/>
          </p:nvSpPr>
          <p:spPr>
            <a:xfrm>
              <a:off x="4161240" y="387180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50E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61" name="Freeform 60"/>
            <p:cNvSpPr/>
            <p:nvPr/>
          </p:nvSpPr>
          <p:spPr>
            <a:xfrm>
              <a:off x="3741840" y="417672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50E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62" name="Freeform 61"/>
            <p:cNvSpPr/>
            <p:nvPr/>
          </p:nvSpPr>
          <p:spPr>
            <a:xfrm>
              <a:off x="4169880" y="425268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50E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63" name="Freeform 62"/>
            <p:cNvSpPr/>
            <p:nvPr/>
          </p:nvSpPr>
          <p:spPr>
            <a:xfrm>
              <a:off x="3923640" y="457632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50E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64" name="Freeform 63"/>
            <p:cNvSpPr/>
            <p:nvPr/>
          </p:nvSpPr>
          <p:spPr>
            <a:xfrm>
              <a:off x="3647159" y="468108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50E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65" name="Freeform 64"/>
            <p:cNvSpPr/>
            <p:nvPr/>
          </p:nvSpPr>
          <p:spPr>
            <a:xfrm>
              <a:off x="3341880" y="480456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50E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66" name="Freeform 65"/>
            <p:cNvSpPr/>
            <p:nvPr/>
          </p:nvSpPr>
          <p:spPr>
            <a:xfrm>
              <a:off x="4017960" y="479520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50E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67" name="Freeform 66"/>
            <p:cNvSpPr/>
            <p:nvPr/>
          </p:nvSpPr>
          <p:spPr>
            <a:xfrm>
              <a:off x="4065839" y="534780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50E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68" name="Freeform 67"/>
            <p:cNvSpPr/>
            <p:nvPr/>
          </p:nvSpPr>
          <p:spPr>
            <a:xfrm>
              <a:off x="3570479" y="506232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50E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69" name="Freeform 68"/>
            <p:cNvSpPr/>
            <p:nvPr/>
          </p:nvSpPr>
          <p:spPr>
            <a:xfrm>
              <a:off x="3999240" y="510012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50E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70" name="Freeform 69"/>
            <p:cNvSpPr/>
            <p:nvPr/>
          </p:nvSpPr>
          <p:spPr>
            <a:xfrm>
              <a:off x="3504239" y="543384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50E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71" name="Freeform 70"/>
            <p:cNvSpPr/>
            <p:nvPr/>
          </p:nvSpPr>
          <p:spPr>
            <a:xfrm>
              <a:off x="3856679" y="580536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50E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72" name="Freeform 71"/>
            <p:cNvSpPr/>
            <p:nvPr/>
          </p:nvSpPr>
          <p:spPr>
            <a:xfrm>
              <a:off x="3075479" y="408096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50E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73" name="Freeform 72"/>
            <p:cNvSpPr/>
            <p:nvPr/>
          </p:nvSpPr>
          <p:spPr>
            <a:xfrm>
              <a:off x="3407760" y="411912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50E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74" name="Freeform 73"/>
            <p:cNvSpPr/>
            <p:nvPr/>
          </p:nvSpPr>
          <p:spPr>
            <a:xfrm>
              <a:off x="3332520" y="563364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50E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75" name="Freeform 74"/>
            <p:cNvSpPr/>
            <p:nvPr/>
          </p:nvSpPr>
          <p:spPr>
            <a:xfrm>
              <a:off x="3503879" y="608076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50E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</p:grpSp>
      <p:grpSp>
        <p:nvGrpSpPr>
          <p:cNvPr id="76" name="Group 75"/>
          <p:cNvGrpSpPr/>
          <p:nvPr/>
        </p:nvGrpSpPr>
        <p:grpSpPr>
          <a:xfrm>
            <a:off x="4575732" y="3870178"/>
            <a:ext cx="1757366" cy="1555739"/>
            <a:chOff x="5890319" y="3404880"/>
            <a:chExt cx="3060720" cy="2813040"/>
          </a:xfrm>
        </p:grpSpPr>
        <p:sp>
          <p:nvSpPr>
            <p:cNvPr id="77" name="Freeform 76"/>
            <p:cNvSpPr/>
            <p:nvPr/>
          </p:nvSpPr>
          <p:spPr>
            <a:xfrm>
              <a:off x="6157440" y="345240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3333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78" name="Freeform 77"/>
            <p:cNvSpPr/>
            <p:nvPr/>
          </p:nvSpPr>
          <p:spPr>
            <a:xfrm>
              <a:off x="6509879" y="382392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3333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79" name="Freeform 78"/>
            <p:cNvSpPr/>
            <p:nvPr/>
          </p:nvSpPr>
          <p:spPr>
            <a:xfrm>
              <a:off x="6757200" y="340488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3333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80" name="Freeform 79"/>
            <p:cNvSpPr/>
            <p:nvPr/>
          </p:nvSpPr>
          <p:spPr>
            <a:xfrm>
              <a:off x="5985720" y="4481279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3333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81" name="Freeform 80"/>
            <p:cNvSpPr/>
            <p:nvPr/>
          </p:nvSpPr>
          <p:spPr>
            <a:xfrm>
              <a:off x="6966720" y="4004639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3333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82" name="Freeform 81"/>
            <p:cNvSpPr/>
            <p:nvPr/>
          </p:nvSpPr>
          <p:spPr>
            <a:xfrm>
              <a:off x="7433640" y="4176359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3333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83" name="Freeform 82"/>
            <p:cNvSpPr/>
            <p:nvPr/>
          </p:nvSpPr>
          <p:spPr>
            <a:xfrm>
              <a:off x="7680960" y="375732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50E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84" name="Freeform 83"/>
            <p:cNvSpPr/>
            <p:nvPr/>
          </p:nvSpPr>
          <p:spPr>
            <a:xfrm>
              <a:off x="6509519" y="441432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3333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85" name="Freeform 84"/>
            <p:cNvSpPr/>
            <p:nvPr/>
          </p:nvSpPr>
          <p:spPr>
            <a:xfrm>
              <a:off x="7500600" y="486180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CC00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86" name="Freeform 85"/>
            <p:cNvSpPr/>
            <p:nvPr/>
          </p:nvSpPr>
          <p:spPr>
            <a:xfrm>
              <a:off x="6481440" y="532872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84D1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87" name="Freeform 86"/>
            <p:cNvSpPr/>
            <p:nvPr/>
          </p:nvSpPr>
          <p:spPr>
            <a:xfrm>
              <a:off x="6728760" y="4909679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84D1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88" name="Freeform 87"/>
            <p:cNvSpPr/>
            <p:nvPr/>
          </p:nvSpPr>
          <p:spPr>
            <a:xfrm>
              <a:off x="7004879" y="524304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84D1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89" name="Freeform 88"/>
            <p:cNvSpPr/>
            <p:nvPr/>
          </p:nvSpPr>
          <p:spPr>
            <a:xfrm>
              <a:off x="6938280" y="550944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84D1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90" name="Freeform 89"/>
            <p:cNvSpPr/>
            <p:nvPr/>
          </p:nvSpPr>
          <p:spPr>
            <a:xfrm>
              <a:off x="6204960" y="543348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84D1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91" name="Freeform 90"/>
            <p:cNvSpPr/>
            <p:nvPr/>
          </p:nvSpPr>
          <p:spPr>
            <a:xfrm>
              <a:off x="7404840" y="550044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CC00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92" name="Freeform 91"/>
            <p:cNvSpPr/>
            <p:nvPr/>
          </p:nvSpPr>
          <p:spPr>
            <a:xfrm>
              <a:off x="6481080" y="5919119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84D1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93" name="Freeform 92"/>
            <p:cNvSpPr/>
            <p:nvPr/>
          </p:nvSpPr>
          <p:spPr>
            <a:xfrm>
              <a:off x="7014239" y="4481279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3333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94" name="Freeform 93"/>
            <p:cNvSpPr/>
            <p:nvPr/>
          </p:nvSpPr>
          <p:spPr>
            <a:xfrm>
              <a:off x="6014160" y="412884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3333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95" name="Freeform 94"/>
            <p:cNvSpPr/>
            <p:nvPr/>
          </p:nvSpPr>
          <p:spPr>
            <a:xfrm>
              <a:off x="6442920" y="416664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3333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96" name="Freeform 95"/>
            <p:cNvSpPr/>
            <p:nvPr/>
          </p:nvSpPr>
          <p:spPr>
            <a:xfrm>
              <a:off x="6195240" y="492876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84D1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97" name="Freeform 96"/>
            <p:cNvSpPr/>
            <p:nvPr/>
          </p:nvSpPr>
          <p:spPr>
            <a:xfrm>
              <a:off x="7166520" y="571932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84D1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98" name="Freeform 97"/>
            <p:cNvSpPr/>
            <p:nvPr/>
          </p:nvSpPr>
          <p:spPr>
            <a:xfrm>
              <a:off x="7223399" y="371880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3333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99" name="Freeform 98"/>
            <p:cNvSpPr/>
            <p:nvPr/>
          </p:nvSpPr>
          <p:spPr>
            <a:xfrm>
              <a:off x="7185599" y="492840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84D1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100" name="Freeform 99"/>
            <p:cNvSpPr/>
            <p:nvPr/>
          </p:nvSpPr>
          <p:spPr>
            <a:xfrm>
              <a:off x="5890319" y="492840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84D1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101" name="Freeform 100"/>
            <p:cNvSpPr/>
            <p:nvPr/>
          </p:nvSpPr>
          <p:spPr>
            <a:xfrm>
              <a:off x="5899679" y="555696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84D1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102" name="Freeform 101"/>
            <p:cNvSpPr/>
            <p:nvPr/>
          </p:nvSpPr>
          <p:spPr>
            <a:xfrm>
              <a:off x="6109200" y="585252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84D1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103" name="Freeform 102"/>
            <p:cNvSpPr/>
            <p:nvPr/>
          </p:nvSpPr>
          <p:spPr>
            <a:xfrm>
              <a:off x="6575759" y="554760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84D1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104" name="Freeform 103"/>
            <p:cNvSpPr/>
            <p:nvPr/>
          </p:nvSpPr>
          <p:spPr>
            <a:xfrm>
              <a:off x="6432840" y="473796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84D1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105" name="Freeform 104"/>
            <p:cNvSpPr/>
            <p:nvPr/>
          </p:nvSpPr>
          <p:spPr>
            <a:xfrm>
              <a:off x="7442280" y="455724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3333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106" name="Freeform 105"/>
            <p:cNvSpPr/>
            <p:nvPr/>
          </p:nvSpPr>
          <p:spPr>
            <a:xfrm>
              <a:off x="7432920" y="517644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CC00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107" name="Freeform 106"/>
            <p:cNvSpPr/>
            <p:nvPr/>
          </p:nvSpPr>
          <p:spPr>
            <a:xfrm>
              <a:off x="7718399" y="555732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CC00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108" name="Freeform 107"/>
            <p:cNvSpPr/>
            <p:nvPr/>
          </p:nvSpPr>
          <p:spPr>
            <a:xfrm>
              <a:off x="7746840" y="510012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CC00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109" name="Freeform 108"/>
            <p:cNvSpPr/>
            <p:nvPr/>
          </p:nvSpPr>
          <p:spPr>
            <a:xfrm>
              <a:off x="7727759" y="444276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50E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110" name="Freeform 109"/>
            <p:cNvSpPr/>
            <p:nvPr/>
          </p:nvSpPr>
          <p:spPr>
            <a:xfrm>
              <a:off x="7451280" y="583344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CC00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111" name="Freeform 110"/>
            <p:cNvSpPr/>
            <p:nvPr/>
          </p:nvSpPr>
          <p:spPr>
            <a:xfrm>
              <a:off x="6813359" y="5957279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84D1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112" name="Freeform 111"/>
            <p:cNvSpPr/>
            <p:nvPr/>
          </p:nvSpPr>
          <p:spPr>
            <a:xfrm>
              <a:off x="5956199" y="6042959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84D1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113" name="Freeform 112"/>
            <p:cNvSpPr/>
            <p:nvPr/>
          </p:nvSpPr>
          <p:spPr>
            <a:xfrm>
              <a:off x="8338320" y="3700079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50E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114" name="Freeform 113"/>
            <p:cNvSpPr/>
            <p:nvPr/>
          </p:nvSpPr>
          <p:spPr>
            <a:xfrm>
              <a:off x="8805240" y="387180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50E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115" name="Freeform 114"/>
            <p:cNvSpPr/>
            <p:nvPr/>
          </p:nvSpPr>
          <p:spPr>
            <a:xfrm>
              <a:off x="8385840" y="417672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50E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116" name="Freeform 115"/>
            <p:cNvSpPr/>
            <p:nvPr/>
          </p:nvSpPr>
          <p:spPr>
            <a:xfrm>
              <a:off x="8813879" y="425268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50E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117" name="Freeform 116"/>
            <p:cNvSpPr/>
            <p:nvPr/>
          </p:nvSpPr>
          <p:spPr>
            <a:xfrm>
              <a:off x="8567640" y="457632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50E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118" name="Freeform 117"/>
            <p:cNvSpPr/>
            <p:nvPr/>
          </p:nvSpPr>
          <p:spPr>
            <a:xfrm>
              <a:off x="8291160" y="468108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50E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119" name="Freeform 118"/>
            <p:cNvSpPr/>
            <p:nvPr/>
          </p:nvSpPr>
          <p:spPr>
            <a:xfrm>
              <a:off x="7985880" y="480456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CC00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120" name="Freeform 119"/>
            <p:cNvSpPr/>
            <p:nvPr/>
          </p:nvSpPr>
          <p:spPr>
            <a:xfrm>
              <a:off x="8661960" y="479520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50E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121" name="Freeform 120"/>
            <p:cNvSpPr/>
            <p:nvPr/>
          </p:nvSpPr>
          <p:spPr>
            <a:xfrm>
              <a:off x="8709840" y="534780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CC00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122" name="Freeform 121"/>
            <p:cNvSpPr/>
            <p:nvPr/>
          </p:nvSpPr>
          <p:spPr>
            <a:xfrm>
              <a:off x="8214480" y="506232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CC00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123" name="Freeform 122"/>
            <p:cNvSpPr/>
            <p:nvPr/>
          </p:nvSpPr>
          <p:spPr>
            <a:xfrm>
              <a:off x="8643240" y="510012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CC00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124" name="Freeform 123"/>
            <p:cNvSpPr/>
            <p:nvPr/>
          </p:nvSpPr>
          <p:spPr>
            <a:xfrm>
              <a:off x="8148240" y="543384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CC00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125" name="Freeform 124"/>
            <p:cNvSpPr/>
            <p:nvPr/>
          </p:nvSpPr>
          <p:spPr>
            <a:xfrm>
              <a:off x="8500680" y="580536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CC00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126" name="Freeform 125"/>
            <p:cNvSpPr/>
            <p:nvPr/>
          </p:nvSpPr>
          <p:spPr>
            <a:xfrm>
              <a:off x="7719479" y="408096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50E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127" name="Freeform 126"/>
            <p:cNvSpPr/>
            <p:nvPr/>
          </p:nvSpPr>
          <p:spPr>
            <a:xfrm>
              <a:off x="8051760" y="411912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50E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128" name="Freeform 127"/>
            <p:cNvSpPr/>
            <p:nvPr/>
          </p:nvSpPr>
          <p:spPr>
            <a:xfrm>
              <a:off x="7976520" y="563364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CC00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129" name="Freeform 128"/>
            <p:cNvSpPr/>
            <p:nvPr/>
          </p:nvSpPr>
          <p:spPr>
            <a:xfrm>
              <a:off x="8147880" y="608076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CC00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</p:grpSp>
      <p:grpSp>
        <p:nvGrpSpPr>
          <p:cNvPr id="131" name="Group 130"/>
          <p:cNvGrpSpPr/>
          <p:nvPr/>
        </p:nvGrpSpPr>
        <p:grpSpPr>
          <a:xfrm>
            <a:off x="6975575" y="3879357"/>
            <a:ext cx="1757366" cy="1555739"/>
            <a:chOff x="5890319" y="3404880"/>
            <a:chExt cx="3060720" cy="2813040"/>
          </a:xfrm>
        </p:grpSpPr>
        <p:sp>
          <p:nvSpPr>
            <p:cNvPr id="132" name="Freeform 131"/>
            <p:cNvSpPr/>
            <p:nvPr/>
          </p:nvSpPr>
          <p:spPr>
            <a:xfrm>
              <a:off x="6157440" y="345240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B050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133" name="Freeform 132"/>
            <p:cNvSpPr/>
            <p:nvPr/>
          </p:nvSpPr>
          <p:spPr>
            <a:xfrm>
              <a:off x="6509879" y="382392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B050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134" name="Freeform 133"/>
            <p:cNvSpPr/>
            <p:nvPr/>
          </p:nvSpPr>
          <p:spPr>
            <a:xfrm>
              <a:off x="6757200" y="340488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B050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135" name="Freeform 134"/>
            <p:cNvSpPr/>
            <p:nvPr/>
          </p:nvSpPr>
          <p:spPr>
            <a:xfrm>
              <a:off x="5985720" y="4481279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B050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136" name="Freeform 135"/>
            <p:cNvSpPr/>
            <p:nvPr/>
          </p:nvSpPr>
          <p:spPr>
            <a:xfrm>
              <a:off x="6966720" y="4004639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B050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137" name="Freeform 136"/>
            <p:cNvSpPr/>
            <p:nvPr/>
          </p:nvSpPr>
          <p:spPr>
            <a:xfrm>
              <a:off x="7433640" y="4176359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3333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138" name="Freeform 137"/>
            <p:cNvSpPr/>
            <p:nvPr/>
          </p:nvSpPr>
          <p:spPr>
            <a:xfrm>
              <a:off x="7680960" y="375732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50E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139" name="Freeform 138"/>
            <p:cNvSpPr/>
            <p:nvPr/>
          </p:nvSpPr>
          <p:spPr>
            <a:xfrm>
              <a:off x="6509519" y="441432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B050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140" name="Freeform 139"/>
            <p:cNvSpPr/>
            <p:nvPr/>
          </p:nvSpPr>
          <p:spPr>
            <a:xfrm>
              <a:off x="7500600" y="486180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CC00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141" name="Freeform 140"/>
            <p:cNvSpPr/>
            <p:nvPr/>
          </p:nvSpPr>
          <p:spPr>
            <a:xfrm>
              <a:off x="6481440" y="532872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84D1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142" name="Freeform 141"/>
            <p:cNvSpPr/>
            <p:nvPr/>
          </p:nvSpPr>
          <p:spPr>
            <a:xfrm>
              <a:off x="6728760" y="4909679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84D1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143" name="Freeform 142"/>
            <p:cNvSpPr/>
            <p:nvPr/>
          </p:nvSpPr>
          <p:spPr>
            <a:xfrm>
              <a:off x="7004879" y="524304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84D1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144" name="Freeform 143"/>
            <p:cNvSpPr/>
            <p:nvPr/>
          </p:nvSpPr>
          <p:spPr>
            <a:xfrm>
              <a:off x="6938280" y="550944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84D1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145" name="Freeform 144"/>
            <p:cNvSpPr/>
            <p:nvPr/>
          </p:nvSpPr>
          <p:spPr>
            <a:xfrm>
              <a:off x="6204960" y="543348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84D1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146" name="Freeform 145"/>
            <p:cNvSpPr/>
            <p:nvPr/>
          </p:nvSpPr>
          <p:spPr>
            <a:xfrm>
              <a:off x="7404840" y="550044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CC00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147" name="Freeform 146"/>
            <p:cNvSpPr/>
            <p:nvPr/>
          </p:nvSpPr>
          <p:spPr>
            <a:xfrm>
              <a:off x="6481080" y="5919119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84D1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148" name="Freeform 147"/>
            <p:cNvSpPr/>
            <p:nvPr/>
          </p:nvSpPr>
          <p:spPr>
            <a:xfrm>
              <a:off x="7014239" y="4481279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B050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149" name="Freeform 148"/>
            <p:cNvSpPr/>
            <p:nvPr/>
          </p:nvSpPr>
          <p:spPr>
            <a:xfrm>
              <a:off x="6014160" y="412884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B050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150" name="Freeform 149"/>
            <p:cNvSpPr/>
            <p:nvPr/>
          </p:nvSpPr>
          <p:spPr>
            <a:xfrm>
              <a:off x="6442920" y="416664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B050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151" name="Freeform 150"/>
            <p:cNvSpPr/>
            <p:nvPr/>
          </p:nvSpPr>
          <p:spPr>
            <a:xfrm>
              <a:off x="6195240" y="492876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84D1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152" name="Freeform 151"/>
            <p:cNvSpPr/>
            <p:nvPr/>
          </p:nvSpPr>
          <p:spPr>
            <a:xfrm>
              <a:off x="7166520" y="571932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84D1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153" name="Freeform 152"/>
            <p:cNvSpPr/>
            <p:nvPr/>
          </p:nvSpPr>
          <p:spPr>
            <a:xfrm>
              <a:off x="7223399" y="371880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B050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154" name="Freeform 153"/>
            <p:cNvSpPr/>
            <p:nvPr/>
          </p:nvSpPr>
          <p:spPr>
            <a:xfrm>
              <a:off x="7185599" y="492840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84D1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155" name="Freeform 154"/>
            <p:cNvSpPr/>
            <p:nvPr/>
          </p:nvSpPr>
          <p:spPr>
            <a:xfrm>
              <a:off x="5890319" y="492840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84D1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156" name="Freeform 155"/>
            <p:cNvSpPr/>
            <p:nvPr/>
          </p:nvSpPr>
          <p:spPr>
            <a:xfrm>
              <a:off x="5899679" y="555696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84D1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157" name="Freeform 156"/>
            <p:cNvSpPr/>
            <p:nvPr/>
          </p:nvSpPr>
          <p:spPr>
            <a:xfrm>
              <a:off x="6109200" y="585252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84D1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158" name="Freeform 157"/>
            <p:cNvSpPr/>
            <p:nvPr/>
          </p:nvSpPr>
          <p:spPr>
            <a:xfrm>
              <a:off x="6575759" y="554760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84D1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159" name="Freeform 158"/>
            <p:cNvSpPr/>
            <p:nvPr/>
          </p:nvSpPr>
          <p:spPr>
            <a:xfrm>
              <a:off x="6432840" y="473796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84D1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160" name="Freeform 159"/>
            <p:cNvSpPr/>
            <p:nvPr/>
          </p:nvSpPr>
          <p:spPr>
            <a:xfrm>
              <a:off x="7442280" y="455724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B050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161" name="Freeform 160"/>
            <p:cNvSpPr/>
            <p:nvPr/>
          </p:nvSpPr>
          <p:spPr>
            <a:xfrm>
              <a:off x="7432920" y="517644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CC00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162" name="Freeform 161"/>
            <p:cNvSpPr/>
            <p:nvPr/>
          </p:nvSpPr>
          <p:spPr>
            <a:xfrm>
              <a:off x="7718399" y="555732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CC00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163" name="Freeform 162"/>
            <p:cNvSpPr/>
            <p:nvPr/>
          </p:nvSpPr>
          <p:spPr>
            <a:xfrm>
              <a:off x="7746840" y="510012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CC00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164" name="Freeform 163"/>
            <p:cNvSpPr/>
            <p:nvPr/>
          </p:nvSpPr>
          <p:spPr>
            <a:xfrm>
              <a:off x="7727759" y="444276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50E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165" name="Freeform 164"/>
            <p:cNvSpPr/>
            <p:nvPr/>
          </p:nvSpPr>
          <p:spPr>
            <a:xfrm>
              <a:off x="7451280" y="583344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CC00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166" name="Freeform 165"/>
            <p:cNvSpPr/>
            <p:nvPr/>
          </p:nvSpPr>
          <p:spPr>
            <a:xfrm>
              <a:off x="6813359" y="5957279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84D1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167" name="Freeform 166"/>
            <p:cNvSpPr/>
            <p:nvPr/>
          </p:nvSpPr>
          <p:spPr>
            <a:xfrm>
              <a:off x="5956199" y="6042959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84D1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168" name="Freeform 167"/>
            <p:cNvSpPr/>
            <p:nvPr/>
          </p:nvSpPr>
          <p:spPr>
            <a:xfrm>
              <a:off x="8338320" y="3700079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50E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169" name="Freeform 168"/>
            <p:cNvSpPr/>
            <p:nvPr/>
          </p:nvSpPr>
          <p:spPr>
            <a:xfrm>
              <a:off x="8805240" y="387180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50E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170" name="Freeform 169"/>
            <p:cNvSpPr/>
            <p:nvPr/>
          </p:nvSpPr>
          <p:spPr>
            <a:xfrm>
              <a:off x="8385840" y="417672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50E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171" name="Freeform 170"/>
            <p:cNvSpPr/>
            <p:nvPr/>
          </p:nvSpPr>
          <p:spPr>
            <a:xfrm>
              <a:off x="8813879" y="425268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50E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172" name="Freeform 171"/>
            <p:cNvSpPr/>
            <p:nvPr/>
          </p:nvSpPr>
          <p:spPr>
            <a:xfrm>
              <a:off x="8567640" y="457632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50E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173" name="Freeform 172"/>
            <p:cNvSpPr/>
            <p:nvPr/>
          </p:nvSpPr>
          <p:spPr>
            <a:xfrm>
              <a:off x="8291160" y="468108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50E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174" name="Freeform 173"/>
            <p:cNvSpPr/>
            <p:nvPr/>
          </p:nvSpPr>
          <p:spPr>
            <a:xfrm>
              <a:off x="7985880" y="480456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CC00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175" name="Freeform 174"/>
            <p:cNvSpPr/>
            <p:nvPr/>
          </p:nvSpPr>
          <p:spPr>
            <a:xfrm>
              <a:off x="8661960" y="479520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50E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176" name="Freeform 175"/>
            <p:cNvSpPr/>
            <p:nvPr/>
          </p:nvSpPr>
          <p:spPr>
            <a:xfrm>
              <a:off x="8709840" y="534780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CC00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177" name="Freeform 176"/>
            <p:cNvSpPr/>
            <p:nvPr/>
          </p:nvSpPr>
          <p:spPr>
            <a:xfrm>
              <a:off x="8214480" y="506232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CC00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178" name="Freeform 177"/>
            <p:cNvSpPr/>
            <p:nvPr/>
          </p:nvSpPr>
          <p:spPr>
            <a:xfrm>
              <a:off x="8643240" y="510012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CC00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179" name="Freeform 178"/>
            <p:cNvSpPr/>
            <p:nvPr/>
          </p:nvSpPr>
          <p:spPr>
            <a:xfrm>
              <a:off x="8148240" y="543384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CC00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180" name="Freeform 179"/>
            <p:cNvSpPr/>
            <p:nvPr/>
          </p:nvSpPr>
          <p:spPr>
            <a:xfrm>
              <a:off x="8500680" y="580536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CC00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181" name="Freeform 180"/>
            <p:cNvSpPr/>
            <p:nvPr/>
          </p:nvSpPr>
          <p:spPr>
            <a:xfrm>
              <a:off x="7719479" y="408096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50E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182" name="Freeform 181"/>
            <p:cNvSpPr/>
            <p:nvPr/>
          </p:nvSpPr>
          <p:spPr>
            <a:xfrm>
              <a:off x="8051760" y="411912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50E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183" name="Freeform 182"/>
            <p:cNvSpPr/>
            <p:nvPr/>
          </p:nvSpPr>
          <p:spPr>
            <a:xfrm>
              <a:off x="7976520" y="563364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CC00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184" name="Freeform 183"/>
            <p:cNvSpPr/>
            <p:nvPr/>
          </p:nvSpPr>
          <p:spPr>
            <a:xfrm>
              <a:off x="8147880" y="608076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CC00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</p:grpSp>
      <p:grpSp>
        <p:nvGrpSpPr>
          <p:cNvPr id="185" name="Group 184"/>
          <p:cNvGrpSpPr/>
          <p:nvPr/>
        </p:nvGrpSpPr>
        <p:grpSpPr>
          <a:xfrm>
            <a:off x="9430508" y="3888536"/>
            <a:ext cx="1757366" cy="1555739"/>
            <a:chOff x="5890319" y="3404880"/>
            <a:chExt cx="3060720" cy="2813040"/>
          </a:xfrm>
        </p:grpSpPr>
        <p:sp>
          <p:nvSpPr>
            <p:cNvPr id="186" name="Freeform 185"/>
            <p:cNvSpPr/>
            <p:nvPr/>
          </p:nvSpPr>
          <p:spPr>
            <a:xfrm>
              <a:off x="6157440" y="345240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187" name="Freeform 186"/>
            <p:cNvSpPr/>
            <p:nvPr/>
          </p:nvSpPr>
          <p:spPr>
            <a:xfrm>
              <a:off x="6509879" y="382392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188" name="Freeform 187"/>
            <p:cNvSpPr/>
            <p:nvPr/>
          </p:nvSpPr>
          <p:spPr>
            <a:xfrm>
              <a:off x="6757200" y="340488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189" name="Freeform 188"/>
            <p:cNvSpPr/>
            <p:nvPr/>
          </p:nvSpPr>
          <p:spPr>
            <a:xfrm>
              <a:off x="5985720" y="4481279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190" name="Freeform 189"/>
            <p:cNvSpPr/>
            <p:nvPr/>
          </p:nvSpPr>
          <p:spPr>
            <a:xfrm>
              <a:off x="6966720" y="4004639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191" name="Freeform 190"/>
            <p:cNvSpPr/>
            <p:nvPr/>
          </p:nvSpPr>
          <p:spPr>
            <a:xfrm>
              <a:off x="7433640" y="4176359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3333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192" name="Freeform 191"/>
            <p:cNvSpPr/>
            <p:nvPr/>
          </p:nvSpPr>
          <p:spPr>
            <a:xfrm>
              <a:off x="7680960" y="375732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B050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193" name="Freeform 192"/>
            <p:cNvSpPr/>
            <p:nvPr/>
          </p:nvSpPr>
          <p:spPr>
            <a:xfrm>
              <a:off x="6509519" y="441432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194" name="Freeform 193"/>
            <p:cNvSpPr/>
            <p:nvPr/>
          </p:nvSpPr>
          <p:spPr>
            <a:xfrm>
              <a:off x="7500600" y="486180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195" name="Freeform 194"/>
            <p:cNvSpPr/>
            <p:nvPr/>
          </p:nvSpPr>
          <p:spPr>
            <a:xfrm>
              <a:off x="6481440" y="532872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900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196" name="Freeform 195"/>
            <p:cNvSpPr/>
            <p:nvPr/>
          </p:nvSpPr>
          <p:spPr>
            <a:xfrm>
              <a:off x="6728761" y="4909679"/>
              <a:ext cx="137160" cy="137161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900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197" name="Freeform 196"/>
            <p:cNvSpPr/>
            <p:nvPr/>
          </p:nvSpPr>
          <p:spPr>
            <a:xfrm>
              <a:off x="7004879" y="5243040"/>
              <a:ext cx="137160" cy="137161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900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198" name="Freeform 197"/>
            <p:cNvSpPr/>
            <p:nvPr/>
          </p:nvSpPr>
          <p:spPr>
            <a:xfrm>
              <a:off x="6938280" y="550944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900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199" name="Freeform 198"/>
            <p:cNvSpPr/>
            <p:nvPr/>
          </p:nvSpPr>
          <p:spPr>
            <a:xfrm>
              <a:off x="6204960" y="543348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900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00" name="Freeform 199"/>
            <p:cNvSpPr/>
            <p:nvPr/>
          </p:nvSpPr>
          <p:spPr>
            <a:xfrm>
              <a:off x="7404840" y="550044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01" name="Freeform 200"/>
            <p:cNvSpPr/>
            <p:nvPr/>
          </p:nvSpPr>
          <p:spPr>
            <a:xfrm>
              <a:off x="6481080" y="5919119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900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02" name="Freeform 201"/>
            <p:cNvSpPr/>
            <p:nvPr/>
          </p:nvSpPr>
          <p:spPr>
            <a:xfrm>
              <a:off x="7014239" y="4481279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03" name="Freeform 202"/>
            <p:cNvSpPr/>
            <p:nvPr/>
          </p:nvSpPr>
          <p:spPr>
            <a:xfrm>
              <a:off x="6014160" y="412884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04" name="Freeform 203"/>
            <p:cNvSpPr/>
            <p:nvPr/>
          </p:nvSpPr>
          <p:spPr>
            <a:xfrm>
              <a:off x="6442920" y="416664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05" name="Freeform 204"/>
            <p:cNvSpPr/>
            <p:nvPr/>
          </p:nvSpPr>
          <p:spPr>
            <a:xfrm>
              <a:off x="6195240" y="492876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900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06" name="Freeform 205"/>
            <p:cNvSpPr/>
            <p:nvPr/>
          </p:nvSpPr>
          <p:spPr>
            <a:xfrm>
              <a:off x="7166520" y="571932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900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07" name="Freeform 206"/>
            <p:cNvSpPr/>
            <p:nvPr/>
          </p:nvSpPr>
          <p:spPr>
            <a:xfrm>
              <a:off x="7223399" y="371880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08" name="Freeform 207"/>
            <p:cNvSpPr/>
            <p:nvPr/>
          </p:nvSpPr>
          <p:spPr>
            <a:xfrm>
              <a:off x="7185599" y="492840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900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09" name="Freeform 208"/>
            <p:cNvSpPr/>
            <p:nvPr/>
          </p:nvSpPr>
          <p:spPr>
            <a:xfrm>
              <a:off x="5890319" y="492840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900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10" name="Freeform 209"/>
            <p:cNvSpPr/>
            <p:nvPr/>
          </p:nvSpPr>
          <p:spPr>
            <a:xfrm>
              <a:off x="5899679" y="555696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900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11" name="Freeform 210"/>
            <p:cNvSpPr/>
            <p:nvPr/>
          </p:nvSpPr>
          <p:spPr>
            <a:xfrm>
              <a:off x="6109200" y="585252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900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12" name="Freeform 211"/>
            <p:cNvSpPr/>
            <p:nvPr/>
          </p:nvSpPr>
          <p:spPr>
            <a:xfrm>
              <a:off x="6575759" y="554760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900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13" name="Freeform 212"/>
            <p:cNvSpPr/>
            <p:nvPr/>
          </p:nvSpPr>
          <p:spPr>
            <a:xfrm>
              <a:off x="6432840" y="473796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900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14" name="Freeform 213"/>
            <p:cNvSpPr/>
            <p:nvPr/>
          </p:nvSpPr>
          <p:spPr>
            <a:xfrm>
              <a:off x="7442280" y="455724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15" name="Freeform 214"/>
            <p:cNvSpPr/>
            <p:nvPr/>
          </p:nvSpPr>
          <p:spPr>
            <a:xfrm>
              <a:off x="7432920" y="517644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16" name="Freeform 215"/>
            <p:cNvSpPr/>
            <p:nvPr/>
          </p:nvSpPr>
          <p:spPr>
            <a:xfrm>
              <a:off x="7718399" y="555732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17" name="Freeform 216"/>
            <p:cNvSpPr/>
            <p:nvPr/>
          </p:nvSpPr>
          <p:spPr>
            <a:xfrm>
              <a:off x="7746840" y="510012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18" name="Freeform 217"/>
            <p:cNvSpPr/>
            <p:nvPr/>
          </p:nvSpPr>
          <p:spPr>
            <a:xfrm>
              <a:off x="7727759" y="444276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B050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19" name="Freeform 218"/>
            <p:cNvSpPr/>
            <p:nvPr/>
          </p:nvSpPr>
          <p:spPr>
            <a:xfrm>
              <a:off x="7451280" y="583344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20" name="Freeform 219"/>
            <p:cNvSpPr/>
            <p:nvPr/>
          </p:nvSpPr>
          <p:spPr>
            <a:xfrm>
              <a:off x="6813359" y="5957279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900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21" name="Freeform 220"/>
            <p:cNvSpPr/>
            <p:nvPr/>
          </p:nvSpPr>
          <p:spPr>
            <a:xfrm>
              <a:off x="5956199" y="6042959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900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22" name="Freeform 221"/>
            <p:cNvSpPr/>
            <p:nvPr/>
          </p:nvSpPr>
          <p:spPr>
            <a:xfrm>
              <a:off x="8338320" y="3700079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B050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23" name="Freeform 222"/>
            <p:cNvSpPr/>
            <p:nvPr/>
          </p:nvSpPr>
          <p:spPr>
            <a:xfrm>
              <a:off x="8805240" y="387180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B050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24" name="Freeform 223"/>
            <p:cNvSpPr/>
            <p:nvPr/>
          </p:nvSpPr>
          <p:spPr>
            <a:xfrm>
              <a:off x="8385840" y="417672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B050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25" name="Freeform 224"/>
            <p:cNvSpPr/>
            <p:nvPr/>
          </p:nvSpPr>
          <p:spPr>
            <a:xfrm>
              <a:off x="8813879" y="425268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B050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26" name="Freeform 225"/>
            <p:cNvSpPr/>
            <p:nvPr/>
          </p:nvSpPr>
          <p:spPr>
            <a:xfrm>
              <a:off x="8567640" y="457632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B050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27" name="Freeform 226"/>
            <p:cNvSpPr/>
            <p:nvPr/>
          </p:nvSpPr>
          <p:spPr>
            <a:xfrm>
              <a:off x="8291160" y="468108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B050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28" name="Freeform 227"/>
            <p:cNvSpPr/>
            <p:nvPr/>
          </p:nvSpPr>
          <p:spPr>
            <a:xfrm>
              <a:off x="7985880" y="480456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29" name="Freeform 228"/>
            <p:cNvSpPr/>
            <p:nvPr/>
          </p:nvSpPr>
          <p:spPr>
            <a:xfrm>
              <a:off x="8661960" y="479520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B050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30" name="Freeform 229"/>
            <p:cNvSpPr/>
            <p:nvPr/>
          </p:nvSpPr>
          <p:spPr>
            <a:xfrm>
              <a:off x="8709840" y="534780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31" name="Freeform 230"/>
            <p:cNvSpPr/>
            <p:nvPr/>
          </p:nvSpPr>
          <p:spPr>
            <a:xfrm>
              <a:off x="8214480" y="506232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32" name="Freeform 231"/>
            <p:cNvSpPr/>
            <p:nvPr/>
          </p:nvSpPr>
          <p:spPr>
            <a:xfrm>
              <a:off x="8643240" y="510012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33" name="Freeform 232"/>
            <p:cNvSpPr/>
            <p:nvPr/>
          </p:nvSpPr>
          <p:spPr>
            <a:xfrm>
              <a:off x="8148240" y="543384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34" name="Freeform 233"/>
            <p:cNvSpPr/>
            <p:nvPr/>
          </p:nvSpPr>
          <p:spPr>
            <a:xfrm>
              <a:off x="8500680" y="580536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35" name="Freeform 234"/>
            <p:cNvSpPr/>
            <p:nvPr/>
          </p:nvSpPr>
          <p:spPr>
            <a:xfrm>
              <a:off x="7719479" y="408096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B050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36" name="Freeform 235"/>
            <p:cNvSpPr/>
            <p:nvPr/>
          </p:nvSpPr>
          <p:spPr>
            <a:xfrm>
              <a:off x="8051760" y="411912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B050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37" name="Freeform 236"/>
            <p:cNvSpPr/>
            <p:nvPr/>
          </p:nvSpPr>
          <p:spPr>
            <a:xfrm>
              <a:off x="7976520" y="563364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38" name="Freeform 237"/>
            <p:cNvSpPr/>
            <p:nvPr/>
          </p:nvSpPr>
          <p:spPr>
            <a:xfrm>
              <a:off x="8147880" y="608076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82120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4" grpId="0"/>
      <p:bldP spid="5" grpId="0"/>
      <p:bldP spid="6" grpId="0"/>
      <p:bldP spid="7" grpId="0"/>
      <p:bldP spid="8" grpId="0" animBg="1"/>
      <p:bldP spid="9" grpId="0" animBg="1"/>
      <p:bldP spid="10" grpId="0" animBg="1"/>
      <p:bldP spid="11" grpId="0"/>
      <p:bldP spid="12" grpId="0"/>
      <p:bldP spid="13" grpId="0"/>
      <p:bldP spid="14" grpId="0"/>
      <p:bldP spid="15" grpId="0"/>
      <p:bldP spid="16" grpId="0"/>
      <p:bldP spid="17" grpId="0"/>
      <p:bldP spid="19" grpId="0"/>
      <p:bldP spid="2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E4A113C2-1118-4121-A75E-62E9A41F269B}" type="slidenum">
              <a:rPr lang="uk-UA" smtClean="0"/>
              <a:t>18</a:t>
            </a:fld>
            <a:endParaRPr lang="uk-UA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183574" y="354622"/>
            <a:ext cx="9071640" cy="885242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>
            <a:lvl1pPr algn="ctr" rtl="0" hangingPunct="0">
              <a:tabLst/>
              <a:defRPr lang="x-none" sz="4400" b="0" i="0" u="none" strike="noStrike" kern="1200">
                <a:ln>
                  <a:noFill/>
                </a:ln>
                <a:latin typeface="Arial" pitchFamily="18"/>
                <a:cs typeface="Tahoma" pitchFamily="2"/>
              </a:defRPr>
            </a:lvl1pPr>
          </a:lstStyle>
          <a:p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Speed of stable computation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000498" y="4184202"/>
            <a:ext cx="46356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rate constants </a:t>
            </a:r>
            <a:r>
              <a:rPr lang="en-US" sz="2800" i="1" dirty="0" err="1">
                <a:solidFill>
                  <a:schemeClr val="accent1">
                    <a:lumMod val="50000"/>
                  </a:schemeClr>
                </a:solidFill>
              </a:rPr>
              <a:t>k</a:t>
            </a:r>
            <a:r>
              <a:rPr lang="en-US" sz="2800" i="1" baseline="-25000" dirty="0" err="1">
                <a:solidFill>
                  <a:schemeClr val="accent1">
                    <a:lumMod val="50000"/>
                  </a:schemeClr>
                </a:solidFill>
              </a:rPr>
              <a:t>i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bounded by 1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232666" y="5007547"/>
            <a:ext cx="929660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>
                <a:solidFill>
                  <a:schemeClr val="accent1">
                    <a:lumMod val="50000"/>
                  </a:schemeClr>
                </a:solidFill>
              </a:rPr>
              <a:t>n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= total molecular count</a:t>
            </a:r>
            <a:br>
              <a:rPr lang="en-US" sz="2800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volume </a:t>
            </a:r>
            <a:r>
              <a:rPr lang="en-US" sz="2800" i="1" dirty="0">
                <a:solidFill>
                  <a:schemeClr val="accent1">
                    <a:lumMod val="50000"/>
                  </a:schemeClr>
                </a:solidFill>
              </a:rPr>
              <a:t>v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=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Θ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(</a:t>
            </a:r>
            <a:r>
              <a:rPr lang="en-US" sz="2800" i="1" dirty="0">
                <a:solidFill>
                  <a:schemeClr val="accent1">
                    <a:lumMod val="50000"/>
                  </a:schemeClr>
                </a:solidFill>
              </a:rPr>
              <a:t>n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)</a:t>
            </a:r>
          </a:p>
          <a:p>
            <a:r>
              <a:rPr lang="en-US" sz="2800" i="1" dirty="0">
                <a:solidFill>
                  <a:schemeClr val="accent1">
                    <a:lumMod val="50000"/>
                  </a:schemeClr>
                </a:solidFill>
              </a:rPr>
              <a:t>i.e.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en-US" sz="2800" u="sng" dirty="0">
                <a:solidFill>
                  <a:schemeClr val="accent1">
                    <a:lumMod val="50000"/>
                  </a:schemeClr>
                </a:solidFill>
              </a:rPr>
              <a:t>require bounded concentration 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(finite density constraint)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190626" y="1775019"/>
            <a:ext cx="473636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How to fairly assess speed?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90724" y="1239868"/>
            <a:ext cx="1602379" cy="159776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190623" y="2622193"/>
            <a:ext cx="8430206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Like any respectable computer scientist… </a:t>
            </a:r>
          </a:p>
          <a:p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1) as a function of input size </a:t>
            </a:r>
            <a:r>
              <a:rPr lang="en-US" sz="2400" i="1" dirty="0">
                <a:solidFill>
                  <a:schemeClr val="accent1">
                    <a:lumMod val="50000"/>
                  </a:schemeClr>
                </a:solidFill>
              </a:rPr>
              <a:t>n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 (how required time grows with </a:t>
            </a:r>
            <a:r>
              <a:rPr lang="en-US" sz="2400" i="1" dirty="0">
                <a:solidFill>
                  <a:schemeClr val="accent1">
                    <a:lumMod val="50000"/>
                  </a:schemeClr>
                </a:solidFill>
              </a:rPr>
              <a:t>n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)</a:t>
            </a:r>
          </a:p>
          <a:p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2) ignoring constant factors</a:t>
            </a:r>
          </a:p>
        </p:txBody>
      </p:sp>
    </p:spTree>
    <p:extLst>
      <p:ext uri="{BB962C8B-B14F-4D97-AF65-F5344CB8AC3E}">
        <p14:creationId xmlns:p14="http://schemas.microsoft.com/office/powerpoint/2010/main" val="1643336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3" grpId="0"/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6" name="Shape 1256"/>
          <p:cNvSpPr/>
          <p:nvPr/>
        </p:nvSpPr>
        <p:spPr>
          <a:xfrm>
            <a:off x="2131408" y="821298"/>
            <a:ext cx="1708872" cy="7709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9373" tIns="39373" rIns="39373" bIns="39373" anchor="ctr">
            <a:spAutoFit/>
          </a:bodyPr>
          <a:lstStyle/>
          <a:p>
            <a:pPr>
              <a:defRPr sz="2700"/>
            </a:pPr>
            <a:r>
              <a:rPr sz="2093" i="1" dirty="0">
                <a:solidFill>
                  <a:schemeClr val="accent1">
                    <a:lumMod val="50000"/>
                  </a:schemeClr>
                </a:solidFill>
              </a:rPr>
              <a:t>n</a:t>
            </a:r>
            <a:r>
              <a:rPr sz="2093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093" dirty="0">
                <a:solidFill>
                  <a:schemeClr val="accent1">
                    <a:lumMod val="50000"/>
                  </a:schemeClr>
                </a:solidFill>
              </a:rPr>
              <a:t>molecules</a:t>
            </a:r>
          </a:p>
          <a:p>
            <a:pPr>
              <a:defRPr sz="2700"/>
            </a:pPr>
            <a:r>
              <a:rPr lang="en-US" sz="2093" dirty="0">
                <a:solidFill>
                  <a:schemeClr val="accent1">
                    <a:lumMod val="50000"/>
                  </a:schemeClr>
                </a:solidFill>
              </a:rPr>
              <a:t>volume </a:t>
            </a:r>
            <a:r>
              <a:rPr lang="en-US" sz="2093" i="1" dirty="0">
                <a:solidFill>
                  <a:schemeClr val="accent1">
                    <a:lumMod val="50000"/>
                  </a:schemeClr>
                </a:solidFill>
              </a:rPr>
              <a:t>v</a:t>
            </a:r>
            <a:r>
              <a:rPr lang="en-US" sz="2093" dirty="0">
                <a:solidFill>
                  <a:schemeClr val="accent1">
                    <a:lumMod val="50000"/>
                  </a:schemeClr>
                </a:solidFill>
              </a:rPr>
              <a:t>=</a:t>
            </a:r>
            <a:r>
              <a:rPr lang="el-GR" sz="2400" dirty="0">
                <a:solidFill>
                  <a:schemeClr val="accent1">
                    <a:lumMod val="50000"/>
                  </a:schemeClr>
                </a:solidFill>
              </a:rPr>
              <a:t>Θ</a:t>
            </a:r>
            <a:r>
              <a:rPr lang="en-US" sz="2093" dirty="0">
                <a:solidFill>
                  <a:schemeClr val="accent1">
                    <a:lumMod val="50000"/>
                  </a:schemeClr>
                </a:solidFill>
              </a:rPr>
              <a:t>(</a:t>
            </a:r>
            <a:r>
              <a:rPr lang="en-US" sz="2093" i="1" dirty="0">
                <a:solidFill>
                  <a:schemeClr val="accent1">
                    <a:lumMod val="50000"/>
                  </a:schemeClr>
                </a:solidFill>
              </a:rPr>
              <a:t>n</a:t>
            </a:r>
            <a:r>
              <a:rPr lang="en-US" sz="2093" dirty="0">
                <a:solidFill>
                  <a:schemeClr val="accent1">
                    <a:lumMod val="50000"/>
                  </a:schemeClr>
                </a:solidFill>
              </a:rPr>
              <a:t>)</a:t>
            </a:r>
            <a:endParaRPr sz="2093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F896945E-8B00-45AD-A2DF-A08BFE3C79FC}" type="slidenum">
              <a:rPr lang="uk-UA" smtClean="0"/>
              <a:t>19</a:t>
            </a:fld>
            <a:endParaRPr lang="uk-UA"/>
          </a:p>
        </p:txBody>
      </p:sp>
      <p:sp>
        <p:nvSpPr>
          <p:cNvPr id="64" name="Title 1"/>
          <p:cNvSpPr txBox="1">
            <a:spLocks/>
          </p:cNvSpPr>
          <p:nvPr/>
        </p:nvSpPr>
        <p:spPr>
          <a:xfrm>
            <a:off x="2183574" y="215143"/>
            <a:ext cx="9071640" cy="630453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>
            <a:lvl1pPr algn="ctr" rtl="0" hangingPunct="0">
              <a:tabLst/>
              <a:defRPr lang="x-none" sz="4400" b="0" i="0" u="none" strike="noStrike" kern="1200">
                <a:ln>
                  <a:noFill/>
                </a:ln>
                <a:latin typeface="Arial" pitchFamily="18"/>
                <a:cs typeface="Tahoma" pitchFamily="2"/>
              </a:defRPr>
            </a:lvl1pPr>
          </a:lstStyle>
          <a:p>
            <a:r>
              <a:rPr lang="en-US" sz="4000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An exponential time difference</a:t>
            </a:r>
          </a:p>
        </p:txBody>
      </p:sp>
      <p:sp>
        <p:nvSpPr>
          <p:cNvPr id="65" name="Freeform 64"/>
          <p:cNvSpPr/>
          <p:nvPr/>
        </p:nvSpPr>
        <p:spPr>
          <a:xfrm>
            <a:off x="5992527" y="3419785"/>
            <a:ext cx="365760" cy="36576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rgbClr val="FF0000"/>
          </a:solidFill>
          <a:ln w="0">
            <a:solidFill>
              <a:srgbClr val="000000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algn="ctr" hangingPunct="0"/>
            <a:r>
              <a:rPr lang="en-US" i="1" dirty="0">
                <a:latin typeface="Calibri" charset="0"/>
                <a:ea typeface="Calibri" charset="0"/>
                <a:cs typeface="Calibri" charset="0"/>
              </a:rPr>
              <a:t>A</a:t>
            </a:r>
          </a:p>
        </p:txBody>
      </p:sp>
      <p:sp>
        <p:nvSpPr>
          <p:cNvPr id="66" name="Freeform 65"/>
          <p:cNvSpPr/>
          <p:nvPr/>
        </p:nvSpPr>
        <p:spPr>
          <a:xfrm>
            <a:off x="6653445" y="1201945"/>
            <a:ext cx="365760" cy="36576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chemeClr val="accent1">
              <a:lumMod val="75000"/>
            </a:schemeClr>
          </a:solidFill>
          <a:ln w="0">
            <a:solidFill>
              <a:srgbClr val="000000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algn="ctr" hangingPunct="0"/>
            <a:r>
              <a:rPr lang="en-US" i="1">
                <a:latin typeface="Calibri" charset="0"/>
                <a:ea typeface="Calibri" charset="0"/>
                <a:cs typeface="Calibri" charset="0"/>
              </a:rPr>
              <a:t>B</a:t>
            </a:r>
            <a:endParaRPr lang="en-US" i="1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67" name="Freeform 66"/>
          <p:cNvSpPr/>
          <p:nvPr/>
        </p:nvSpPr>
        <p:spPr>
          <a:xfrm>
            <a:off x="7565129" y="4007346"/>
            <a:ext cx="365760" cy="36576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chemeClr val="bg2"/>
          </a:solidFill>
          <a:ln w="0">
            <a:solidFill>
              <a:srgbClr val="000000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algn="ctr" hangingPunct="0"/>
            <a:r>
              <a:rPr lang="en-US" i="1" dirty="0">
                <a:latin typeface="Calibri" charset="0"/>
                <a:ea typeface="Calibri" charset="0"/>
                <a:cs typeface="Calibri" charset="0"/>
              </a:rPr>
              <a:t>X</a:t>
            </a:r>
          </a:p>
        </p:txBody>
      </p:sp>
      <p:sp>
        <p:nvSpPr>
          <p:cNvPr id="68" name="Freeform 67"/>
          <p:cNvSpPr/>
          <p:nvPr/>
        </p:nvSpPr>
        <p:spPr>
          <a:xfrm>
            <a:off x="7680996" y="2850461"/>
            <a:ext cx="365760" cy="36576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chemeClr val="bg2"/>
          </a:solidFill>
          <a:ln w="0">
            <a:solidFill>
              <a:srgbClr val="000000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algn="ctr" hangingPunct="0"/>
            <a:r>
              <a:rPr lang="en-US" i="1" dirty="0">
                <a:latin typeface="Calibri" charset="0"/>
                <a:ea typeface="Calibri" charset="0"/>
                <a:cs typeface="Calibri" charset="0"/>
              </a:rPr>
              <a:t>X</a:t>
            </a:r>
          </a:p>
        </p:txBody>
      </p:sp>
      <p:sp>
        <p:nvSpPr>
          <p:cNvPr id="69" name="Freeform 68"/>
          <p:cNvSpPr/>
          <p:nvPr/>
        </p:nvSpPr>
        <p:spPr>
          <a:xfrm>
            <a:off x="6784605" y="3171314"/>
            <a:ext cx="365760" cy="36576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chemeClr val="bg2"/>
          </a:solidFill>
          <a:ln w="0">
            <a:solidFill>
              <a:srgbClr val="000000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algn="ctr" hangingPunct="0"/>
            <a:r>
              <a:rPr lang="en-US" i="1" dirty="0">
                <a:latin typeface="Calibri" charset="0"/>
                <a:ea typeface="Calibri" charset="0"/>
                <a:cs typeface="Calibri" charset="0"/>
              </a:rPr>
              <a:t>X</a:t>
            </a:r>
          </a:p>
        </p:txBody>
      </p:sp>
      <p:sp>
        <p:nvSpPr>
          <p:cNvPr id="70" name="Freeform 69"/>
          <p:cNvSpPr/>
          <p:nvPr/>
        </p:nvSpPr>
        <p:spPr>
          <a:xfrm>
            <a:off x="9155016" y="2956686"/>
            <a:ext cx="365760" cy="36576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chemeClr val="bg2"/>
          </a:solidFill>
          <a:ln w="0">
            <a:solidFill>
              <a:srgbClr val="000000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algn="ctr" hangingPunct="0"/>
            <a:r>
              <a:rPr lang="en-US" i="1" dirty="0">
                <a:latin typeface="Calibri" charset="0"/>
                <a:ea typeface="Calibri" charset="0"/>
                <a:cs typeface="Calibri" charset="0"/>
              </a:rPr>
              <a:t>X</a:t>
            </a:r>
          </a:p>
        </p:txBody>
      </p:sp>
      <p:sp>
        <p:nvSpPr>
          <p:cNvPr id="71" name="Freeform 70"/>
          <p:cNvSpPr/>
          <p:nvPr/>
        </p:nvSpPr>
        <p:spPr>
          <a:xfrm>
            <a:off x="8600886" y="2021963"/>
            <a:ext cx="365760" cy="36576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chemeClr val="bg2"/>
          </a:solidFill>
          <a:ln w="0">
            <a:solidFill>
              <a:srgbClr val="000000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algn="ctr" hangingPunct="0"/>
            <a:r>
              <a:rPr lang="en-US" i="1" dirty="0">
                <a:latin typeface="Calibri" charset="0"/>
                <a:ea typeface="Calibri" charset="0"/>
                <a:cs typeface="Calibri" charset="0"/>
              </a:rPr>
              <a:t>X</a:t>
            </a:r>
          </a:p>
        </p:txBody>
      </p:sp>
      <p:sp>
        <p:nvSpPr>
          <p:cNvPr id="72" name="Freeform 71"/>
          <p:cNvSpPr/>
          <p:nvPr/>
        </p:nvSpPr>
        <p:spPr>
          <a:xfrm>
            <a:off x="8600886" y="3488447"/>
            <a:ext cx="365760" cy="36576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chemeClr val="bg2"/>
          </a:solidFill>
          <a:ln w="0">
            <a:solidFill>
              <a:srgbClr val="000000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algn="ctr" hangingPunct="0"/>
            <a:r>
              <a:rPr lang="en-US" i="1" dirty="0">
                <a:latin typeface="Calibri" charset="0"/>
                <a:ea typeface="Calibri" charset="0"/>
                <a:cs typeface="Calibri" charset="0"/>
              </a:rPr>
              <a:t>X</a:t>
            </a:r>
          </a:p>
        </p:txBody>
      </p:sp>
      <p:sp>
        <p:nvSpPr>
          <p:cNvPr id="73" name="Freeform 72"/>
          <p:cNvSpPr/>
          <p:nvPr/>
        </p:nvSpPr>
        <p:spPr>
          <a:xfrm>
            <a:off x="5809647" y="2173368"/>
            <a:ext cx="365760" cy="36576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chemeClr val="bg2"/>
          </a:solidFill>
          <a:ln w="0">
            <a:solidFill>
              <a:srgbClr val="000000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algn="ctr" hangingPunct="0"/>
            <a:r>
              <a:rPr lang="en-US" i="1" dirty="0">
                <a:latin typeface="Calibri" charset="0"/>
                <a:ea typeface="Calibri" charset="0"/>
                <a:cs typeface="Calibri" charset="0"/>
              </a:rPr>
              <a:t>X</a:t>
            </a:r>
          </a:p>
        </p:txBody>
      </p:sp>
      <p:sp>
        <p:nvSpPr>
          <p:cNvPr id="74" name="Freeform 73"/>
          <p:cNvSpPr/>
          <p:nvPr/>
        </p:nvSpPr>
        <p:spPr>
          <a:xfrm>
            <a:off x="5046856" y="4048501"/>
            <a:ext cx="365760" cy="36576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chemeClr val="bg2"/>
          </a:solidFill>
          <a:ln w="0">
            <a:solidFill>
              <a:srgbClr val="000000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algn="ctr" hangingPunct="0"/>
            <a:r>
              <a:rPr lang="en-US" i="1" dirty="0">
                <a:latin typeface="Calibri" charset="0"/>
                <a:ea typeface="Calibri" charset="0"/>
                <a:cs typeface="Calibri" charset="0"/>
              </a:rPr>
              <a:t>X</a:t>
            </a:r>
          </a:p>
        </p:txBody>
      </p:sp>
      <p:sp>
        <p:nvSpPr>
          <p:cNvPr id="75" name="Freeform 74"/>
          <p:cNvSpPr/>
          <p:nvPr/>
        </p:nvSpPr>
        <p:spPr>
          <a:xfrm>
            <a:off x="6784605" y="4058702"/>
            <a:ext cx="365760" cy="36576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chemeClr val="bg2"/>
          </a:solidFill>
          <a:ln w="0">
            <a:solidFill>
              <a:srgbClr val="000000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algn="ctr" hangingPunct="0"/>
            <a:r>
              <a:rPr lang="en-US" i="1" dirty="0">
                <a:latin typeface="Calibri" charset="0"/>
                <a:ea typeface="Calibri" charset="0"/>
                <a:cs typeface="Calibri" charset="0"/>
              </a:rPr>
              <a:t>X</a:t>
            </a:r>
          </a:p>
        </p:txBody>
      </p:sp>
      <p:sp>
        <p:nvSpPr>
          <p:cNvPr id="76" name="Freeform 75"/>
          <p:cNvSpPr/>
          <p:nvPr/>
        </p:nvSpPr>
        <p:spPr>
          <a:xfrm>
            <a:off x="4894609" y="2963401"/>
            <a:ext cx="365760" cy="36576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chemeClr val="bg2"/>
          </a:solidFill>
          <a:ln w="0">
            <a:solidFill>
              <a:srgbClr val="000000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algn="ctr" hangingPunct="0"/>
            <a:r>
              <a:rPr lang="en-US" i="1" dirty="0">
                <a:latin typeface="Calibri" charset="0"/>
                <a:ea typeface="Calibri" charset="0"/>
                <a:cs typeface="Calibri" charset="0"/>
              </a:rPr>
              <a:t>X</a:t>
            </a:r>
          </a:p>
        </p:txBody>
      </p:sp>
      <p:sp>
        <p:nvSpPr>
          <p:cNvPr id="77" name="Freeform 76"/>
          <p:cNvSpPr/>
          <p:nvPr/>
        </p:nvSpPr>
        <p:spPr>
          <a:xfrm>
            <a:off x="5600621" y="2805554"/>
            <a:ext cx="365760" cy="36576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chemeClr val="bg2"/>
          </a:solidFill>
          <a:ln w="0">
            <a:solidFill>
              <a:srgbClr val="000000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algn="ctr" hangingPunct="0"/>
            <a:r>
              <a:rPr lang="en-US" i="1" dirty="0">
                <a:latin typeface="Calibri" charset="0"/>
                <a:ea typeface="Calibri" charset="0"/>
                <a:cs typeface="Calibri" charset="0"/>
              </a:rPr>
              <a:t>X</a:t>
            </a:r>
          </a:p>
        </p:txBody>
      </p:sp>
      <p:sp>
        <p:nvSpPr>
          <p:cNvPr id="78" name="Freeform 77"/>
          <p:cNvSpPr/>
          <p:nvPr/>
        </p:nvSpPr>
        <p:spPr>
          <a:xfrm>
            <a:off x="6507839" y="2439794"/>
            <a:ext cx="365760" cy="36576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chemeClr val="bg2"/>
          </a:solidFill>
          <a:ln w="0">
            <a:solidFill>
              <a:srgbClr val="000000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algn="ctr" hangingPunct="0"/>
            <a:r>
              <a:rPr lang="en-US" i="1" dirty="0">
                <a:latin typeface="Calibri" charset="0"/>
                <a:ea typeface="Calibri" charset="0"/>
                <a:cs typeface="Calibri" charset="0"/>
              </a:rPr>
              <a:t>X</a:t>
            </a:r>
          </a:p>
        </p:txBody>
      </p:sp>
      <p:sp>
        <p:nvSpPr>
          <p:cNvPr id="79" name="Freeform 78"/>
          <p:cNvSpPr/>
          <p:nvPr/>
        </p:nvSpPr>
        <p:spPr>
          <a:xfrm>
            <a:off x="7022386" y="1571726"/>
            <a:ext cx="365760" cy="36576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chemeClr val="bg2"/>
          </a:solidFill>
          <a:ln w="0">
            <a:solidFill>
              <a:srgbClr val="000000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algn="ctr" hangingPunct="0"/>
            <a:r>
              <a:rPr lang="en-US" i="1" dirty="0">
                <a:latin typeface="Calibri" charset="0"/>
                <a:ea typeface="Calibri" charset="0"/>
                <a:cs typeface="Calibri" charset="0"/>
              </a:rPr>
              <a:t>X</a:t>
            </a:r>
          </a:p>
        </p:txBody>
      </p:sp>
      <p:sp>
        <p:nvSpPr>
          <p:cNvPr id="80" name="Freeform 79"/>
          <p:cNvSpPr/>
          <p:nvPr/>
        </p:nvSpPr>
        <p:spPr>
          <a:xfrm>
            <a:off x="6105363" y="4081401"/>
            <a:ext cx="365760" cy="36576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chemeClr val="bg2"/>
          </a:solidFill>
          <a:ln w="0">
            <a:solidFill>
              <a:srgbClr val="000000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algn="ctr" hangingPunct="0"/>
            <a:r>
              <a:rPr lang="en-US" i="1" dirty="0">
                <a:latin typeface="Calibri" charset="0"/>
                <a:ea typeface="Calibri" charset="0"/>
                <a:cs typeface="Calibri" charset="0"/>
              </a:rPr>
              <a:t>X</a:t>
            </a:r>
          </a:p>
        </p:txBody>
      </p:sp>
      <p:sp>
        <p:nvSpPr>
          <p:cNvPr id="81" name="Freeform 80"/>
          <p:cNvSpPr/>
          <p:nvPr/>
        </p:nvSpPr>
        <p:spPr>
          <a:xfrm>
            <a:off x="8418006" y="2721651"/>
            <a:ext cx="365760" cy="36576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chemeClr val="bg2"/>
          </a:solidFill>
          <a:ln w="0">
            <a:solidFill>
              <a:srgbClr val="000000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algn="ctr" hangingPunct="0"/>
            <a:r>
              <a:rPr lang="en-US" i="1" dirty="0">
                <a:latin typeface="Calibri" charset="0"/>
                <a:ea typeface="Calibri" charset="0"/>
                <a:cs typeface="Calibri" charset="0"/>
              </a:rPr>
              <a:t>X</a:t>
            </a:r>
          </a:p>
        </p:txBody>
      </p:sp>
      <p:sp>
        <p:nvSpPr>
          <p:cNvPr id="82" name="Freeform 81"/>
          <p:cNvSpPr/>
          <p:nvPr/>
        </p:nvSpPr>
        <p:spPr>
          <a:xfrm>
            <a:off x="4852928" y="1924058"/>
            <a:ext cx="365760" cy="36576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chemeClr val="bg2"/>
          </a:solidFill>
          <a:ln w="0">
            <a:solidFill>
              <a:srgbClr val="000000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algn="ctr" hangingPunct="0"/>
            <a:r>
              <a:rPr lang="en-US" i="1" dirty="0">
                <a:latin typeface="Calibri" charset="0"/>
                <a:ea typeface="Calibri" charset="0"/>
                <a:cs typeface="Calibri" charset="0"/>
              </a:rPr>
              <a:t>X</a:t>
            </a:r>
          </a:p>
        </p:txBody>
      </p:sp>
      <p:sp>
        <p:nvSpPr>
          <p:cNvPr id="83" name="Freeform 82"/>
          <p:cNvSpPr/>
          <p:nvPr/>
        </p:nvSpPr>
        <p:spPr>
          <a:xfrm>
            <a:off x="6013801" y="1352766"/>
            <a:ext cx="365760" cy="36576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chemeClr val="bg2"/>
          </a:solidFill>
          <a:ln w="0">
            <a:solidFill>
              <a:srgbClr val="000000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algn="ctr" hangingPunct="0"/>
            <a:r>
              <a:rPr lang="en-US" i="1" dirty="0">
                <a:latin typeface="Calibri" charset="0"/>
                <a:ea typeface="Calibri" charset="0"/>
                <a:cs typeface="Calibri" charset="0"/>
              </a:rPr>
              <a:t>X</a:t>
            </a:r>
          </a:p>
        </p:txBody>
      </p:sp>
      <p:sp>
        <p:nvSpPr>
          <p:cNvPr id="84" name="Freeform 83"/>
          <p:cNvSpPr/>
          <p:nvPr/>
        </p:nvSpPr>
        <p:spPr>
          <a:xfrm>
            <a:off x="7844910" y="1246127"/>
            <a:ext cx="365760" cy="36576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chemeClr val="bg2"/>
          </a:solidFill>
          <a:ln w="0">
            <a:solidFill>
              <a:srgbClr val="000000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algn="ctr" hangingPunct="0"/>
            <a:r>
              <a:rPr lang="en-US" i="1" dirty="0">
                <a:latin typeface="Calibri" charset="0"/>
                <a:ea typeface="Calibri" charset="0"/>
                <a:cs typeface="Calibri" charset="0"/>
              </a:rPr>
              <a:t>X</a:t>
            </a:r>
          </a:p>
        </p:txBody>
      </p:sp>
      <p:sp>
        <p:nvSpPr>
          <p:cNvPr id="85" name="Freeform 84"/>
          <p:cNvSpPr/>
          <p:nvPr/>
        </p:nvSpPr>
        <p:spPr>
          <a:xfrm>
            <a:off x="8525425" y="1260641"/>
            <a:ext cx="365760" cy="36576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chemeClr val="bg2"/>
          </a:solidFill>
          <a:ln w="0">
            <a:solidFill>
              <a:srgbClr val="000000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algn="ctr" hangingPunct="0"/>
            <a:r>
              <a:rPr lang="en-US" i="1" dirty="0">
                <a:latin typeface="Calibri" charset="0"/>
                <a:ea typeface="Calibri" charset="0"/>
                <a:cs typeface="Calibri" charset="0"/>
              </a:rPr>
              <a:t>X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7218512" y="4817693"/>
            <a:ext cx="2207215" cy="2312824"/>
            <a:chOff x="6394343" y="4817694"/>
            <a:chExt cx="2207215" cy="2312825"/>
          </a:xfrm>
        </p:grpSpPr>
        <p:sp>
          <p:nvSpPr>
            <p:cNvPr id="1254" name="Shape 1254"/>
            <p:cNvSpPr/>
            <p:nvPr/>
          </p:nvSpPr>
          <p:spPr>
            <a:xfrm>
              <a:off x="6801865" y="6620117"/>
              <a:ext cx="1732038" cy="51040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39373" tIns="39373" rIns="39373" bIns="39373" anchor="ctr">
              <a:spAutoFit/>
            </a:bodyPr>
            <a:lstStyle/>
            <a:p>
              <a:r>
                <a:rPr sz="2800" dirty="0">
                  <a:solidFill>
                    <a:schemeClr val="accent1">
                      <a:lumMod val="50000"/>
                    </a:schemeClr>
                  </a:solidFill>
                </a:rPr>
                <a:t>Θ(log </a:t>
              </a:r>
              <a:r>
                <a:rPr sz="2800" i="1" dirty="0">
                  <a:solidFill>
                    <a:schemeClr val="accent1">
                      <a:lumMod val="50000"/>
                    </a:schemeClr>
                  </a:solidFill>
                </a:rPr>
                <a:t>n</a:t>
              </a:r>
              <a:r>
                <a:rPr sz="2800" dirty="0">
                  <a:solidFill>
                    <a:schemeClr val="accent1">
                      <a:lumMod val="50000"/>
                    </a:schemeClr>
                  </a:solidFill>
                </a:rPr>
                <a:t>)</a:t>
              </a:r>
            </a:p>
          </p:txBody>
        </p:sp>
        <p:sp>
          <p:nvSpPr>
            <p:cNvPr id="87" name="Shape 1223"/>
            <p:cNvSpPr/>
            <p:nvPr/>
          </p:nvSpPr>
          <p:spPr>
            <a:xfrm>
              <a:off x="6394343" y="4817694"/>
              <a:ext cx="2207215" cy="1064400"/>
            </a:xfrm>
            <a:prstGeom prst="rect">
              <a:avLst/>
            </a:prstGeom>
            <a:ln w="38100">
              <a:solidFill>
                <a:srgbClr val="000000"/>
              </a:solidFill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9373" tIns="39373" rIns="39373" bIns="39373" anchor="ctr">
              <a:spAutoFit/>
            </a:bodyPr>
            <a:lstStyle/>
            <a:p>
              <a:pPr algn="ctr">
                <a:defRPr sz="4500">
                  <a:latin typeface="Menlo"/>
                  <a:ea typeface="Menlo"/>
                  <a:cs typeface="Menlo"/>
                  <a:sym typeface="Menlo"/>
                </a:defRPr>
              </a:pPr>
              <a:r>
                <a:rPr lang="en-US" sz="3200" i="1" dirty="0">
                  <a:solidFill>
                    <a:schemeClr val="accent1">
                      <a:lumMod val="75000"/>
                    </a:schemeClr>
                  </a:solidFill>
                </a:rPr>
                <a:t>B</a:t>
              </a:r>
              <a:r>
                <a:rPr lang="en-US" sz="3200" dirty="0"/>
                <a:t>+</a:t>
              </a:r>
              <a:r>
                <a:rPr lang="en-US" sz="3200" i="1" dirty="0">
                  <a:solidFill>
                    <a:schemeClr val="bg2">
                      <a:lumMod val="50000"/>
                    </a:schemeClr>
                  </a:solidFill>
                </a:rPr>
                <a:t>X</a:t>
              </a:r>
              <a:r>
                <a:rPr lang="is-IS" sz="3200" dirty="0"/>
                <a:t>→</a:t>
              </a:r>
              <a:r>
                <a:rPr lang="en-US" sz="3200" i="1" dirty="0">
                  <a:solidFill>
                    <a:schemeClr val="accent1">
                      <a:lumMod val="75000"/>
                    </a:schemeClr>
                  </a:solidFill>
                </a:rPr>
                <a:t>B</a:t>
              </a:r>
              <a:r>
                <a:rPr lang="en-US" sz="3200" dirty="0"/>
                <a:t>+</a:t>
              </a:r>
              <a:r>
                <a:rPr lang="en-US" sz="3200" i="1" dirty="0">
                  <a:solidFill>
                    <a:schemeClr val="accent1">
                      <a:lumMod val="75000"/>
                    </a:schemeClr>
                  </a:solidFill>
                </a:rPr>
                <a:t>B</a:t>
              </a:r>
              <a:endParaRPr lang="en-US" sz="3200" i="1" dirty="0">
                <a:solidFill>
                  <a:srgbClr val="FF0000"/>
                </a:solidFill>
              </a:endParaRPr>
            </a:p>
            <a:p>
              <a:pPr algn="ctr">
                <a:defRPr sz="4500">
                  <a:latin typeface="Menlo"/>
                  <a:ea typeface="Menlo"/>
                  <a:cs typeface="Menlo"/>
                  <a:sym typeface="Menlo"/>
                </a:defRPr>
              </a:pPr>
              <a:r>
                <a:rPr lang="is-IS" sz="3200" i="1" dirty="0">
                  <a:solidFill>
                    <a:srgbClr val="FF0000"/>
                  </a:solidFill>
                </a:rPr>
                <a:t>A</a:t>
              </a:r>
              <a:r>
                <a:rPr lang="is-IS" sz="3200" dirty="0"/>
                <a:t>+</a:t>
              </a:r>
              <a:r>
                <a:rPr lang="en-US" sz="3200" i="1" dirty="0">
                  <a:solidFill>
                    <a:schemeClr val="accent1">
                      <a:lumMod val="75000"/>
                    </a:schemeClr>
                  </a:solidFill>
                </a:rPr>
                <a:t>B</a:t>
              </a:r>
              <a:r>
                <a:rPr lang="is-IS" sz="3200" dirty="0"/>
                <a:t>→</a:t>
              </a:r>
              <a:r>
                <a:rPr lang="is-IS" sz="3200" i="1" dirty="0">
                  <a:solidFill>
                    <a:schemeClr val="accent6">
                      <a:lumMod val="75000"/>
                    </a:schemeClr>
                  </a:solidFill>
                </a:rPr>
                <a:t>Y</a:t>
              </a:r>
              <a:r>
                <a:rPr lang="is-IS" sz="3200" i="1" dirty="0"/>
                <a:t>+</a:t>
              </a:r>
              <a:r>
                <a:rPr lang="en-US" sz="3200" i="1" dirty="0">
                  <a:solidFill>
                    <a:schemeClr val="accent1">
                      <a:lumMod val="75000"/>
                    </a:schemeClr>
                  </a:solidFill>
                </a:rPr>
                <a:t>B</a:t>
              </a:r>
              <a:endParaRPr lang="is-IS" sz="3200" i="1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</p:grpSp>
      <p:sp>
        <p:nvSpPr>
          <p:cNvPr id="88" name="Freeform 87"/>
          <p:cNvSpPr/>
          <p:nvPr/>
        </p:nvSpPr>
        <p:spPr>
          <a:xfrm>
            <a:off x="4779954" y="2590926"/>
            <a:ext cx="365760" cy="36576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chemeClr val="bg2"/>
          </a:solidFill>
          <a:ln w="0">
            <a:solidFill>
              <a:srgbClr val="000000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algn="ctr" hangingPunct="0"/>
            <a:r>
              <a:rPr lang="en-US" i="1" dirty="0">
                <a:latin typeface="Calibri" charset="0"/>
                <a:ea typeface="Calibri" charset="0"/>
                <a:cs typeface="Calibri" charset="0"/>
              </a:rPr>
              <a:t>X</a:t>
            </a:r>
          </a:p>
        </p:txBody>
      </p:sp>
      <p:sp>
        <p:nvSpPr>
          <p:cNvPr id="89" name="Freeform 88"/>
          <p:cNvSpPr/>
          <p:nvPr/>
        </p:nvSpPr>
        <p:spPr>
          <a:xfrm>
            <a:off x="5218688" y="3419785"/>
            <a:ext cx="365760" cy="36576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chemeClr val="bg2"/>
          </a:solidFill>
          <a:ln w="0">
            <a:solidFill>
              <a:srgbClr val="000000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algn="ctr" hangingPunct="0"/>
            <a:r>
              <a:rPr lang="en-US" i="1" dirty="0">
                <a:latin typeface="Calibri" charset="0"/>
                <a:ea typeface="Calibri" charset="0"/>
                <a:cs typeface="Calibri" charset="0"/>
              </a:rPr>
              <a:t>X</a:t>
            </a:r>
          </a:p>
        </p:txBody>
      </p:sp>
      <p:sp>
        <p:nvSpPr>
          <p:cNvPr id="90" name="Freeform 89"/>
          <p:cNvSpPr/>
          <p:nvPr/>
        </p:nvSpPr>
        <p:spPr>
          <a:xfrm>
            <a:off x="7468050" y="1656203"/>
            <a:ext cx="365760" cy="36576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chemeClr val="bg2"/>
          </a:solidFill>
          <a:ln w="0">
            <a:solidFill>
              <a:srgbClr val="000000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algn="ctr" hangingPunct="0"/>
            <a:r>
              <a:rPr lang="en-US" i="1" dirty="0">
                <a:latin typeface="Calibri" charset="0"/>
                <a:ea typeface="Calibri" charset="0"/>
                <a:cs typeface="Calibri" charset="0"/>
              </a:rPr>
              <a:t>X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1942620" y="5311353"/>
            <a:ext cx="5146849" cy="1819167"/>
            <a:chOff x="263041" y="5311352"/>
            <a:chExt cx="5146850" cy="1819168"/>
          </a:xfrm>
        </p:grpSpPr>
        <p:sp>
          <p:nvSpPr>
            <p:cNvPr id="1223" name="Shape 1223"/>
            <p:cNvSpPr/>
            <p:nvPr/>
          </p:nvSpPr>
          <p:spPr>
            <a:xfrm>
              <a:off x="2677928" y="5311352"/>
              <a:ext cx="2113620" cy="571958"/>
            </a:xfrm>
            <a:prstGeom prst="rect">
              <a:avLst/>
            </a:prstGeom>
            <a:ln w="38100">
              <a:solidFill>
                <a:srgbClr val="000000"/>
              </a:solidFill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9373" tIns="39373" rIns="39373" bIns="39373" anchor="ctr">
              <a:spAutoFit/>
            </a:bodyPr>
            <a:lstStyle/>
            <a:p>
              <a:pPr algn="ctr">
                <a:defRPr sz="4500">
                  <a:latin typeface="Menlo"/>
                  <a:ea typeface="Menlo"/>
                  <a:cs typeface="Menlo"/>
                  <a:sym typeface="Menlo"/>
                </a:defRPr>
              </a:pPr>
              <a:r>
                <a:rPr lang="en-US" sz="3200" i="1" dirty="0">
                  <a:solidFill>
                    <a:srgbClr val="FF0000"/>
                  </a:solidFill>
                </a:rPr>
                <a:t>A</a:t>
              </a:r>
              <a:r>
                <a:rPr lang="en-US" sz="3200" dirty="0"/>
                <a:t>+</a:t>
              </a:r>
              <a:r>
                <a:rPr lang="en-US" sz="3200" i="1" dirty="0">
                  <a:solidFill>
                    <a:schemeClr val="accent1">
                      <a:lumMod val="75000"/>
                    </a:schemeClr>
                  </a:solidFill>
                </a:rPr>
                <a:t>B</a:t>
              </a:r>
              <a:r>
                <a:rPr lang="is-IS" sz="3200" dirty="0"/>
                <a:t>→</a:t>
              </a:r>
              <a:r>
                <a:rPr lang="is-IS" sz="3200" i="1" dirty="0">
                  <a:solidFill>
                    <a:schemeClr val="accent6">
                      <a:lumMod val="75000"/>
                    </a:schemeClr>
                  </a:solidFill>
                </a:rPr>
                <a:t>Y</a:t>
              </a:r>
              <a:r>
                <a:rPr lang="is-IS" sz="3200" i="1" dirty="0"/>
                <a:t>+</a:t>
              </a:r>
              <a:r>
                <a:rPr lang="en-US" sz="3200" i="1" dirty="0">
                  <a:solidFill>
                    <a:schemeClr val="accent1">
                      <a:lumMod val="75000"/>
                    </a:schemeClr>
                  </a:solidFill>
                </a:rPr>
                <a:t>B</a:t>
              </a:r>
              <a:endParaRPr sz="3200" i="1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sp>
          <p:nvSpPr>
            <p:cNvPr id="1252" name="Shape 1252"/>
            <p:cNvSpPr/>
            <p:nvPr/>
          </p:nvSpPr>
          <p:spPr>
            <a:xfrm>
              <a:off x="263041" y="6419299"/>
              <a:ext cx="2989553" cy="69506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9373" tIns="39373" rIns="39373" bIns="39373" anchor="ctr">
              <a:spAutoFit/>
            </a:bodyPr>
            <a:lstStyle/>
            <a:p>
              <a:r>
                <a:rPr sz="2000" dirty="0">
                  <a:solidFill>
                    <a:schemeClr val="accent1">
                      <a:lumMod val="50000"/>
                    </a:schemeClr>
                  </a:solidFill>
                </a:rPr>
                <a:t>expected time</a:t>
              </a:r>
              <a:r>
                <a:rPr lang="en-US" sz="2000" dirty="0">
                  <a:solidFill>
                    <a:schemeClr val="accent1">
                      <a:lumMod val="50000"/>
                    </a:schemeClr>
                  </a:solidFill>
                </a:rPr>
                <a:t> to </a:t>
              </a:r>
            </a:p>
            <a:p>
              <a:r>
                <a:rPr lang="en-US" sz="2000" dirty="0">
                  <a:solidFill>
                    <a:schemeClr val="accent1">
                      <a:lumMod val="50000"/>
                    </a:schemeClr>
                  </a:solidFill>
                </a:rPr>
                <a:t>produce </a:t>
              </a:r>
              <a:r>
                <a:rPr lang="en-US" sz="2000" i="1" dirty="0">
                  <a:solidFill>
                    <a:schemeClr val="accent1">
                      <a:lumMod val="50000"/>
                    </a:schemeClr>
                  </a:solidFill>
                </a:rPr>
                <a:t>Y</a:t>
              </a:r>
              <a:r>
                <a:rPr sz="2000" dirty="0">
                  <a:solidFill>
                    <a:schemeClr val="accent1">
                      <a:lumMod val="50000"/>
                    </a:schemeClr>
                  </a:solidFill>
                </a:rPr>
                <a:t>:</a:t>
              </a:r>
            </a:p>
          </p:txBody>
        </p:sp>
        <p:sp>
          <p:nvSpPr>
            <p:cNvPr id="1253" name="Shape 1253"/>
            <p:cNvSpPr/>
            <p:nvPr/>
          </p:nvSpPr>
          <p:spPr>
            <a:xfrm>
              <a:off x="3221873" y="6620118"/>
              <a:ext cx="888653" cy="51040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39373" tIns="39373" rIns="39373" bIns="39373" anchor="ctr">
              <a:spAutoFit/>
            </a:bodyPr>
            <a:lstStyle/>
            <a:p>
              <a:r>
                <a:rPr sz="2800" dirty="0">
                  <a:solidFill>
                    <a:schemeClr val="accent1">
                      <a:lumMod val="50000"/>
                    </a:schemeClr>
                  </a:solidFill>
                </a:rPr>
                <a:t>Θ(</a:t>
              </a:r>
              <a:r>
                <a:rPr sz="2800" i="1" dirty="0">
                  <a:solidFill>
                    <a:schemeClr val="accent1">
                      <a:lumMod val="50000"/>
                    </a:schemeClr>
                  </a:solidFill>
                </a:rPr>
                <a:t>n</a:t>
              </a:r>
              <a:r>
                <a:rPr sz="2800" dirty="0">
                  <a:solidFill>
                    <a:schemeClr val="accent1">
                      <a:lumMod val="50000"/>
                    </a:schemeClr>
                  </a:solidFill>
                </a:rPr>
                <a:t>)</a:t>
              </a: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2114693" y="5999618"/>
              <a:ext cx="329519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chemeClr val="accent1">
                      <a:lumMod val="50000"/>
                    </a:schemeClr>
                  </a:solidFill>
                </a:rPr>
                <a:t>propensity: #</a:t>
              </a:r>
              <a:r>
                <a:rPr lang="en-US" sz="2000" i="1" dirty="0">
                  <a:solidFill>
                    <a:schemeClr val="accent1">
                      <a:lumMod val="50000"/>
                    </a:schemeClr>
                  </a:solidFill>
                </a:rPr>
                <a:t>A</a:t>
              </a:r>
              <a:r>
                <a:rPr lang="en-US" sz="2000" dirty="0">
                  <a:solidFill>
                    <a:schemeClr val="accent1">
                      <a:lumMod val="50000"/>
                    </a:schemeClr>
                  </a:solidFill>
                </a:rPr>
                <a:t>·#</a:t>
              </a:r>
              <a:r>
                <a:rPr lang="en-US" sz="2000" i="1" dirty="0">
                  <a:solidFill>
                    <a:schemeClr val="accent1">
                      <a:lumMod val="50000"/>
                    </a:schemeClr>
                  </a:solidFill>
                </a:rPr>
                <a:t>B</a:t>
              </a:r>
              <a:r>
                <a:rPr lang="en-US" sz="2000" dirty="0">
                  <a:solidFill>
                    <a:schemeClr val="accent1">
                      <a:lumMod val="50000"/>
                    </a:schemeClr>
                  </a:solidFill>
                </a:rPr>
                <a:t> / </a:t>
              </a:r>
              <a:r>
                <a:rPr lang="en-US" sz="2000" i="1" dirty="0">
                  <a:solidFill>
                    <a:schemeClr val="accent1">
                      <a:lumMod val="50000"/>
                    </a:schemeClr>
                  </a:solidFill>
                </a:rPr>
                <a:t>v</a:t>
              </a:r>
              <a:r>
                <a:rPr lang="en-US" sz="2000" dirty="0">
                  <a:solidFill>
                    <a:schemeClr val="accent1">
                      <a:lumMod val="50000"/>
                    </a:schemeClr>
                  </a:solidFill>
                </a:rPr>
                <a:t> = Θ(1/</a:t>
              </a:r>
              <a:r>
                <a:rPr lang="en-US" sz="2000" i="1" dirty="0">
                  <a:solidFill>
                    <a:schemeClr val="accent1">
                      <a:lumMod val="50000"/>
                    </a:schemeClr>
                  </a:solidFill>
                </a:rPr>
                <a:t>n</a:t>
              </a:r>
              <a:r>
                <a:rPr lang="en-US" sz="2000" dirty="0">
                  <a:solidFill>
                    <a:schemeClr val="accent1">
                      <a:lumMod val="50000"/>
                    </a:schemeClr>
                  </a:solidFill>
                </a:rPr>
                <a:t>)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4779954" y="1246127"/>
            <a:ext cx="4740822" cy="3201034"/>
            <a:chOff x="3100379" y="1246127"/>
            <a:chExt cx="4740822" cy="3201034"/>
          </a:xfrm>
        </p:grpSpPr>
        <p:sp>
          <p:nvSpPr>
            <p:cNvPr id="37" name="Freeform 36"/>
            <p:cNvSpPr/>
            <p:nvPr/>
          </p:nvSpPr>
          <p:spPr>
            <a:xfrm>
              <a:off x="6921311" y="2021963"/>
              <a:ext cx="365760" cy="3657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algn="ctr" hangingPunct="0"/>
              <a:r>
                <a:rPr lang="en-US" i="1" dirty="0">
                  <a:latin typeface="Calibri" charset="0"/>
                  <a:ea typeface="Calibri" charset="0"/>
                  <a:cs typeface="Calibri" charset="0"/>
                </a:rPr>
                <a:t>B</a:t>
              </a:r>
            </a:p>
          </p:txBody>
        </p:sp>
        <p:sp>
          <p:nvSpPr>
            <p:cNvPr id="38" name="Freeform 37"/>
            <p:cNvSpPr/>
            <p:nvPr/>
          </p:nvSpPr>
          <p:spPr>
            <a:xfrm>
              <a:off x="4828264" y="2439794"/>
              <a:ext cx="365760" cy="3657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algn="ctr" hangingPunct="0"/>
              <a:r>
                <a:rPr lang="en-US" i="1">
                  <a:latin typeface="Calibri" charset="0"/>
                  <a:ea typeface="Calibri" charset="0"/>
                  <a:cs typeface="Calibri" charset="0"/>
                </a:rPr>
                <a:t>B</a:t>
              </a:r>
              <a:endParaRPr lang="en-US" i="1" dirty="0"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39" name="Freeform 38"/>
            <p:cNvSpPr/>
            <p:nvPr/>
          </p:nvSpPr>
          <p:spPr>
            <a:xfrm>
              <a:off x="4425788" y="4081401"/>
              <a:ext cx="365760" cy="3657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algn="ctr" hangingPunct="0"/>
              <a:r>
                <a:rPr lang="en-US" i="1">
                  <a:latin typeface="Calibri" charset="0"/>
                  <a:ea typeface="Calibri" charset="0"/>
                  <a:cs typeface="Calibri" charset="0"/>
                </a:rPr>
                <a:t>B</a:t>
              </a:r>
              <a:endParaRPr lang="en-US" i="1" dirty="0"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40" name="Freeform 39"/>
            <p:cNvSpPr/>
            <p:nvPr/>
          </p:nvSpPr>
          <p:spPr>
            <a:xfrm>
              <a:off x="5998978" y="2850461"/>
              <a:ext cx="365760" cy="3657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algn="ctr" hangingPunct="0"/>
              <a:r>
                <a:rPr lang="en-US" i="1">
                  <a:latin typeface="Calibri" charset="0"/>
                  <a:ea typeface="Calibri" charset="0"/>
                  <a:cs typeface="Calibri" charset="0"/>
                </a:rPr>
                <a:t>B</a:t>
              </a:r>
              <a:endParaRPr lang="en-US" i="1" dirty="0"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41" name="Freeform 40"/>
            <p:cNvSpPr/>
            <p:nvPr/>
          </p:nvSpPr>
          <p:spPr>
            <a:xfrm>
              <a:off x="3173353" y="1924058"/>
              <a:ext cx="365760" cy="3657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algn="ctr" hangingPunct="0"/>
              <a:r>
                <a:rPr lang="en-US" i="1">
                  <a:latin typeface="Calibri" charset="0"/>
                  <a:ea typeface="Calibri" charset="0"/>
                  <a:cs typeface="Calibri" charset="0"/>
                </a:rPr>
                <a:t>B</a:t>
              </a:r>
              <a:endParaRPr lang="en-US" i="1" dirty="0"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42" name="Freeform 41"/>
            <p:cNvSpPr/>
            <p:nvPr/>
          </p:nvSpPr>
          <p:spPr>
            <a:xfrm>
              <a:off x="5342001" y="1571726"/>
              <a:ext cx="365760" cy="3657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algn="ctr" hangingPunct="0"/>
              <a:r>
                <a:rPr lang="en-US" i="1" dirty="0">
                  <a:latin typeface="Calibri" charset="0"/>
                  <a:ea typeface="Calibri" charset="0"/>
                  <a:cs typeface="Calibri" charset="0"/>
                </a:rPr>
                <a:t>B</a:t>
              </a:r>
            </a:p>
          </p:txBody>
        </p:sp>
        <p:sp>
          <p:nvSpPr>
            <p:cNvPr id="43" name="Freeform 42"/>
            <p:cNvSpPr/>
            <p:nvPr/>
          </p:nvSpPr>
          <p:spPr>
            <a:xfrm>
              <a:off x="3918603" y="2805554"/>
              <a:ext cx="365760" cy="3657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algn="ctr" hangingPunct="0"/>
              <a:r>
                <a:rPr lang="en-US" i="1">
                  <a:latin typeface="Calibri" charset="0"/>
                  <a:ea typeface="Calibri" charset="0"/>
                  <a:cs typeface="Calibri" charset="0"/>
                </a:rPr>
                <a:t>B</a:t>
              </a:r>
              <a:endParaRPr lang="en-US" i="1" dirty="0"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44" name="Freeform 43"/>
            <p:cNvSpPr/>
            <p:nvPr/>
          </p:nvSpPr>
          <p:spPr>
            <a:xfrm>
              <a:off x="5889131" y="4007346"/>
              <a:ext cx="365760" cy="3657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algn="ctr" hangingPunct="0"/>
              <a:r>
                <a:rPr lang="en-US" i="1">
                  <a:latin typeface="Calibri" charset="0"/>
                  <a:ea typeface="Calibri" charset="0"/>
                  <a:cs typeface="Calibri" charset="0"/>
                </a:rPr>
                <a:t>B</a:t>
              </a:r>
              <a:endParaRPr lang="en-US" i="1" dirty="0"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45" name="Freeform 44"/>
            <p:cNvSpPr/>
            <p:nvPr/>
          </p:nvSpPr>
          <p:spPr>
            <a:xfrm>
              <a:off x="7475441" y="2954642"/>
              <a:ext cx="365760" cy="3657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algn="ctr" hangingPunct="0"/>
              <a:r>
                <a:rPr lang="en-US" i="1" dirty="0">
                  <a:latin typeface="Calibri" charset="0"/>
                  <a:ea typeface="Calibri" charset="0"/>
                  <a:cs typeface="Calibri" charset="0"/>
                </a:rPr>
                <a:t>B</a:t>
              </a:r>
            </a:p>
          </p:txBody>
        </p:sp>
        <p:sp>
          <p:nvSpPr>
            <p:cNvPr id="46" name="Freeform 45"/>
            <p:cNvSpPr/>
            <p:nvPr/>
          </p:nvSpPr>
          <p:spPr>
            <a:xfrm>
              <a:off x="6921311" y="3490518"/>
              <a:ext cx="365760" cy="3657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algn="ctr" hangingPunct="0"/>
              <a:r>
                <a:rPr lang="en-US" i="1">
                  <a:latin typeface="Calibri" charset="0"/>
                  <a:ea typeface="Calibri" charset="0"/>
                  <a:cs typeface="Calibri" charset="0"/>
                </a:rPr>
                <a:t>B</a:t>
              </a:r>
              <a:endParaRPr lang="en-US" i="1" dirty="0"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48" name="Freeform 47"/>
            <p:cNvSpPr/>
            <p:nvPr/>
          </p:nvSpPr>
          <p:spPr>
            <a:xfrm>
              <a:off x="4334226" y="1354345"/>
              <a:ext cx="365760" cy="3657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algn="ctr" hangingPunct="0"/>
              <a:r>
                <a:rPr lang="en-US" i="1" dirty="0">
                  <a:latin typeface="Calibri" charset="0"/>
                  <a:ea typeface="Calibri" charset="0"/>
                  <a:cs typeface="Calibri" charset="0"/>
                </a:rPr>
                <a:t>B</a:t>
              </a:r>
            </a:p>
          </p:txBody>
        </p:sp>
        <p:sp>
          <p:nvSpPr>
            <p:cNvPr id="49" name="Freeform 48"/>
            <p:cNvSpPr/>
            <p:nvPr/>
          </p:nvSpPr>
          <p:spPr>
            <a:xfrm>
              <a:off x="5787665" y="1656203"/>
              <a:ext cx="365760" cy="3657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algn="ctr" hangingPunct="0"/>
              <a:r>
                <a:rPr lang="en-US" i="1" dirty="0">
                  <a:latin typeface="Calibri" charset="0"/>
                  <a:ea typeface="Calibri" charset="0"/>
                  <a:cs typeface="Calibri" charset="0"/>
                </a:rPr>
                <a:t>B</a:t>
              </a:r>
            </a:p>
          </p:txBody>
        </p:sp>
        <p:sp>
          <p:nvSpPr>
            <p:cNvPr id="50" name="Freeform 49"/>
            <p:cNvSpPr/>
            <p:nvPr/>
          </p:nvSpPr>
          <p:spPr>
            <a:xfrm>
              <a:off x="6165335" y="1246127"/>
              <a:ext cx="365760" cy="3657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algn="ctr" hangingPunct="0"/>
              <a:r>
                <a:rPr lang="en-US" i="1" dirty="0">
                  <a:latin typeface="Calibri" charset="0"/>
                  <a:ea typeface="Calibri" charset="0"/>
                  <a:cs typeface="Calibri" charset="0"/>
                </a:rPr>
                <a:t>B</a:t>
              </a:r>
            </a:p>
          </p:txBody>
        </p:sp>
        <p:sp>
          <p:nvSpPr>
            <p:cNvPr id="51" name="Freeform 50"/>
            <p:cNvSpPr/>
            <p:nvPr/>
          </p:nvSpPr>
          <p:spPr>
            <a:xfrm>
              <a:off x="3100379" y="2590593"/>
              <a:ext cx="365760" cy="3657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algn="ctr" hangingPunct="0"/>
              <a:r>
                <a:rPr lang="en-US" i="1" dirty="0">
                  <a:latin typeface="Calibri" charset="0"/>
                  <a:ea typeface="Calibri" charset="0"/>
                  <a:cs typeface="Calibri" charset="0"/>
                </a:rPr>
                <a:t>B</a:t>
              </a:r>
            </a:p>
          </p:txBody>
        </p:sp>
        <p:sp>
          <p:nvSpPr>
            <p:cNvPr id="52" name="Freeform 51"/>
            <p:cNvSpPr/>
            <p:nvPr/>
          </p:nvSpPr>
          <p:spPr>
            <a:xfrm>
              <a:off x="3215034" y="2963401"/>
              <a:ext cx="365760" cy="3657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algn="ctr" hangingPunct="0"/>
              <a:r>
                <a:rPr lang="en-US" i="1" dirty="0">
                  <a:latin typeface="Calibri" charset="0"/>
                  <a:ea typeface="Calibri" charset="0"/>
                  <a:cs typeface="Calibri" charset="0"/>
                </a:rPr>
                <a:t>B</a:t>
              </a:r>
            </a:p>
          </p:txBody>
        </p:sp>
        <p:sp>
          <p:nvSpPr>
            <p:cNvPr id="53" name="Freeform 52"/>
            <p:cNvSpPr/>
            <p:nvPr/>
          </p:nvSpPr>
          <p:spPr>
            <a:xfrm>
              <a:off x="3536859" y="3419785"/>
              <a:ext cx="365760" cy="3657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algn="ctr" hangingPunct="0"/>
              <a:r>
                <a:rPr lang="en-US" i="1" dirty="0">
                  <a:latin typeface="Calibri" charset="0"/>
                  <a:ea typeface="Calibri" charset="0"/>
                  <a:cs typeface="Calibri" charset="0"/>
                </a:rPr>
                <a:t>B</a:t>
              </a:r>
            </a:p>
          </p:txBody>
        </p:sp>
        <p:sp>
          <p:nvSpPr>
            <p:cNvPr id="54" name="Freeform 53"/>
            <p:cNvSpPr/>
            <p:nvPr/>
          </p:nvSpPr>
          <p:spPr>
            <a:xfrm>
              <a:off x="3369095" y="4048501"/>
              <a:ext cx="365760" cy="3657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algn="ctr" hangingPunct="0"/>
              <a:r>
                <a:rPr lang="en-US" i="1" dirty="0">
                  <a:latin typeface="Calibri" charset="0"/>
                  <a:ea typeface="Calibri" charset="0"/>
                  <a:cs typeface="Calibri" charset="0"/>
                </a:rPr>
                <a:t>B</a:t>
              </a:r>
            </a:p>
          </p:txBody>
        </p:sp>
        <p:sp>
          <p:nvSpPr>
            <p:cNvPr id="55" name="Freeform 54"/>
            <p:cNvSpPr/>
            <p:nvPr/>
          </p:nvSpPr>
          <p:spPr>
            <a:xfrm>
              <a:off x="4130072" y="2173368"/>
              <a:ext cx="365760" cy="3657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algn="ctr" hangingPunct="0"/>
              <a:r>
                <a:rPr lang="en-US" i="1" dirty="0">
                  <a:latin typeface="Calibri" charset="0"/>
                  <a:ea typeface="Calibri" charset="0"/>
                  <a:cs typeface="Calibri" charset="0"/>
                </a:rPr>
                <a:t>B</a:t>
              </a:r>
            </a:p>
          </p:txBody>
        </p:sp>
        <p:sp>
          <p:nvSpPr>
            <p:cNvPr id="56" name="Freeform 55"/>
            <p:cNvSpPr/>
            <p:nvPr/>
          </p:nvSpPr>
          <p:spPr>
            <a:xfrm>
              <a:off x="5105030" y="3171314"/>
              <a:ext cx="365760" cy="3657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algn="ctr" hangingPunct="0"/>
              <a:r>
                <a:rPr lang="en-US" i="1" dirty="0">
                  <a:latin typeface="Calibri" charset="0"/>
                  <a:ea typeface="Calibri" charset="0"/>
                  <a:cs typeface="Calibri" charset="0"/>
                </a:rPr>
                <a:t>B</a:t>
              </a:r>
            </a:p>
          </p:txBody>
        </p:sp>
        <p:sp>
          <p:nvSpPr>
            <p:cNvPr id="57" name="Freeform 56"/>
            <p:cNvSpPr/>
            <p:nvPr/>
          </p:nvSpPr>
          <p:spPr>
            <a:xfrm>
              <a:off x="5105030" y="4058702"/>
              <a:ext cx="365760" cy="3657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algn="ctr" hangingPunct="0"/>
              <a:r>
                <a:rPr lang="en-US" i="1" dirty="0">
                  <a:latin typeface="Calibri" charset="0"/>
                  <a:ea typeface="Calibri" charset="0"/>
                  <a:cs typeface="Calibri" charset="0"/>
                </a:rPr>
                <a:t>B</a:t>
              </a:r>
            </a:p>
          </p:txBody>
        </p:sp>
        <p:sp>
          <p:nvSpPr>
            <p:cNvPr id="58" name="Freeform 57"/>
            <p:cNvSpPr/>
            <p:nvPr/>
          </p:nvSpPr>
          <p:spPr>
            <a:xfrm>
              <a:off x="6738431" y="2721651"/>
              <a:ext cx="365760" cy="3657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algn="ctr" hangingPunct="0"/>
              <a:r>
                <a:rPr lang="en-US" i="1" dirty="0">
                  <a:latin typeface="Calibri" charset="0"/>
                  <a:ea typeface="Calibri" charset="0"/>
                  <a:cs typeface="Calibri" charset="0"/>
                </a:rPr>
                <a:t>B</a:t>
              </a:r>
            </a:p>
          </p:txBody>
        </p:sp>
        <p:sp>
          <p:nvSpPr>
            <p:cNvPr id="59" name="Freeform 58"/>
            <p:cNvSpPr/>
            <p:nvPr/>
          </p:nvSpPr>
          <p:spPr>
            <a:xfrm>
              <a:off x="6845850" y="1260641"/>
              <a:ext cx="365760" cy="3657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algn="ctr" hangingPunct="0"/>
              <a:r>
                <a:rPr lang="en-US" i="1" dirty="0">
                  <a:latin typeface="Calibri" charset="0"/>
                  <a:ea typeface="Calibri" charset="0"/>
                  <a:cs typeface="Calibri" charset="0"/>
                </a:rPr>
                <a:t>B</a:t>
              </a:r>
            </a:p>
          </p:txBody>
        </p:sp>
      </p:grpSp>
      <p:sp>
        <p:nvSpPr>
          <p:cNvPr id="60" name="Freeform 59"/>
          <p:cNvSpPr/>
          <p:nvPr/>
        </p:nvSpPr>
        <p:spPr>
          <a:xfrm>
            <a:off x="5992527" y="3419785"/>
            <a:ext cx="365760" cy="36576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rgbClr val="00B050"/>
          </a:solidFill>
          <a:ln w="0">
            <a:solidFill>
              <a:srgbClr val="000000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algn="ctr" hangingPunct="0"/>
            <a:r>
              <a:rPr lang="en-US" i="1" dirty="0">
                <a:latin typeface="Calibri" charset="0"/>
                <a:ea typeface="Calibri" charset="0"/>
                <a:cs typeface="Calibri" charset="0"/>
              </a:rPr>
              <a:t>Y</a:t>
            </a:r>
          </a:p>
        </p:txBody>
      </p:sp>
    </p:spTree>
    <p:extLst>
      <p:ext uri="{BB962C8B-B14F-4D97-AF65-F5344CB8AC3E}">
        <p14:creationId xmlns:p14="http://schemas.microsoft.com/office/powerpoint/2010/main" val="183095755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2183575" y="411880"/>
            <a:ext cx="9071640" cy="596189"/>
          </a:xfrm>
        </p:spPr>
        <p:txBody>
          <a:bodyPr>
            <a:spAutoFit/>
          </a:bodyPr>
          <a:lstStyle/>
          <a:p>
            <a:pPr lvl="0"/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Acknowledgments</a:t>
            </a:r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>
          <a:xfrm>
            <a:off x="8906935" y="7226710"/>
            <a:ext cx="2348280" cy="181730"/>
          </a:xfrm>
        </p:spPr>
        <p:txBody>
          <a:bodyPr/>
          <a:lstStyle/>
          <a:p>
            <a:pPr lvl="0"/>
            <a:fld id="{E21DE48A-8A52-4DEE-80C4-C72CA9B26C99}" type="slidenum">
              <a:rPr lang="uk-UA" smtClean="0"/>
              <a:t>2</a:t>
            </a:fld>
            <a:endParaRPr lang="uk-UA" dirty="0"/>
          </a:p>
        </p:txBody>
      </p:sp>
      <p:pic>
        <p:nvPicPr>
          <p:cNvPr id="3" name="Picture 2">
            <a:extLst/>
          </p:cNvPr>
          <p:cNvPicPr>
            <a:picLocks noChangeAspect="1"/>
          </p:cNvPicPr>
          <p:nvPr/>
        </p:nvPicPr>
        <p:blipFill>
          <a:blip r:embed="rId3" cstate="print">
            <a:lum/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992331" y="5479254"/>
            <a:ext cx="1425960" cy="132444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2215268" y="1395476"/>
            <a:ext cx="3768637" cy="798637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compatLnSpc="0">
            <a:spAutoFit/>
          </a:bodyPr>
          <a:lstStyle/>
          <a:p>
            <a:pPr algn="ctr" hangingPunct="0"/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Arial" pitchFamily="18"/>
                <a:ea typeface="Andale Sans UI" pitchFamily="2"/>
                <a:cs typeface="Tahoma" pitchFamily="2"/>
              </a:rPr>
              <a:t>David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Arial" pitchFamily="18"/>
                <a:ea typeface="Andale Sans UI" pitchFamily="2"/>
                <a:cs typeface="Tahoma" pitchFamily="2"/>
              </a:rPr>
              <a:t>Soloveichik</a:t>
            </a:r>
            <a:endParaRPr lang="en-US" sz="2400" dirty="0">
              <a:solidFill>
                <a:schemeClr val="accent1">
                  <a:lumMod val="50000"/>
                </a:schemeClr>
              </a:solidFill>
              <a:latin typeface="Arial" pitchFamily="18"/>
              <a:ea typeface="Andale Sans UI" pitchFamily="2"/>
              <a:cs typeface="Tahoma" pitchFamily="2"/>
            </a:endParaRPr>
          </a:p>
          <a:p>
            <a:pPr algn="ctr" hangingPunct="0"/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Arial" pitchFamily="18"/>
                <a:ea typeface="Andale Sans UI" pitchFamily="2"/>
                <a:cs typeface="Tahoma" pitchFamily="2"/>
              </a:rPr>
              <a:t>University of Texas, Austin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924151" y="1931864"/>
            <a:ext cx="2064453" cy="444758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compatLnSpc="0">
            <a:spAutoFit/>
          </a:bodyPr>
          <a:lstStyle/>
          <a:p>
            <a:pPr algn="ctr" hangingPunct="0"/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Arial" pitchFamily="18"/>
                <a:ea typeface="Andale Sans UI" pitchFamily="2"/>
                <a:cs typeface="Tahoma" pitchFamily="2"/>
              </a:rPr>
              <a:t>Anne Condon</a:t>
            </a:r>
          </a:p>
        </p:txBody>
      </p:sp>
      <p:pic>
        <p:nvPicPr>
          <p:cNvPr id="11" name="Picture 10">
            <a:extLst/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6383414" y="3019019"/>
            <a:ext cx="4336920" cy="6181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>
            <a:extLst/>
          </p:cNvPr>
          <p:cNvPicPr>
            <a:picLocks noChangeAspect="1"/>
          </p:cNvPicPr>
          <p:nvPr/>
        </p:nvPicPr>
        <p:blipFill>
          <a:blip r:embed="rId5" cstate="print">
            <a:lum/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624" b="4255"/>
          <a:stretch>
            <a:fillRect/>
          </a:stretch>
        </p:blipFill>
        <p:spPr>
          <a:xfrm>
            <a:off x="5440821" y="3669792"/>
            <a:ext cx="6159588" cy="3556918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TextBox 13"/>
          <p:cNvSpPr txBox="1"/>
          <p:nvPr/>
        </p:nvSpPr>
        <p:spPr>
          <a:xfrm>
            <a:off x="7810229" y="1409102"/>
            <a:ext cx="2292295" cy="353879"/>
          </a:xfrm>
          <a:prstGeom prst="rect">
            <a:avLst/>
          </a:prstGeom>
          <a:noFill/>
          <a:ln>
            <a:noFill/>
          </a:ln>
        </p:spPr>
        <p:txBody>
          <a:bodyPr vert="horz" wrap="none" lIns="0" tIns="0" rIns="0" bIns="0" compatLnSpc="0">
            <a:spAutoFit/>
          </a:bodyPr>
          <a:lstStyle/>
          <a:p>
            <a:pPr algn="ctr" hangingPunct="0"/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Arial" pitchFamily="18"/>
                <a:ea typeface="Andale Sans UI" pitchFamily="2"/>
                <a:cs typeface="Tahoma" pitchFamily="2"/>
              </a:rPr>
              <a:t>Monir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Arial" pitchFamily="18"/>
                <a:ea typeface="Andale Sans UI" pitchFamily="2"/>
                <a:cs typeface="Tahoma" pitchFamily="2"/>
              </a:rPr>
              <a:t>Hajiaghayi</a:t>
            </a:r>
            <a:endParaRPr lang="en-US" sz="2400" dirty="0">
              <a:solidFill>
                <a:schemeClr val="accent1">
                  <a:lumMod val="50000"/>
                </a:schemeClr>
              </a:solidFill>
              <a:latin typeface="Arial" pitchFamily="18"/>
              <a:ea typeface="Andale Sans UI" pitchFamily="2"/>
              <a:cs typeface="Tahoma" pitchFamily="2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567930" y="1081179"/>
            <a:ext cx="11060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co-author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89968" y="2247416"/>
            <a:ext cx="2414911" cy="241491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94848" y="5455501"/>
            <a:ext cx="1371951" cy="1371951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5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 txBox="1">
            <a:spLocks noGrp="1"/>
          </p:cNvSpPr>
          <p:nvPr>
            <p:ph type="title"/>
          </p:nvPr>
        </p:nvSpPr>
        <p:spPr>
          <a:xfrm>
            <a:off x="2183574" y="301320"/>
            <a:ext cx="9071640" cy="859680"/>
          </a:xfrm>
        </p:spPr>
        <p:txBody>
          <a:bodyPr>
            <a:normAutofit fontScale="90000"/>
          </a:bodyPr>
          <a:lstStyle/>
          <a:p>
            <a:pPr lvl="0"/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Speed of naïve stable leader election</a:t>
            </a:r>
          </a:p>
        </p:txBody>
      </p:sp>
      <p:sp>
        <p:nvSpPr>
          <p:cNvPr id="271" name="Slide Number Placeholder 27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E4A113C2-1118-4121-A75E-62E9A41F269B}" type="slidenum">
              <a:rPr lang="uk-UA" smtClean="0"/>
              <a:t>20</a:t>
            </a:fld>
            <a:endParaRPr lang="uk-UA" dirty="0"/>
          </a:p>
        </p:txBody>
      </p:sp>
      <p:sp>
        <p:nvSpPr>
          <p:cNvPr id="11" name="Text Placeholder 10"/>
          <p:cNvSpPr txBox="1">
            <a:spLocks noGrp="1"/>
          </p:cNvSpPr>
          <p:nvPr>
            <p:ph type="body" idx="4294967295"/>
          </p:nvPr>
        </p:nvSpPr>
        <p:spPr>
          <a:xfrm>
            <a:off x="1282262" y="1216658"/>
            <a:ext cx="10930759" cy="104595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initial configuration: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2800" u="sng" dirty="0">
                <a:solidFill>
                  <a:schemeClr val="accent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uniform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(all </a:t>
            </a:r>
            <a:r>
              <a:rPr lang="en-US" sz="2400" i="1" dirty="0">
                <a:solidFill>
                  <a:schemeClr val="accent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n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molecules are same species, volume = </a:t>
            </a:r>
            <a:r>
              <a:rPr lang="en-US" sz="2400" i="1" dirty="0">
                <a:solidFill>
                  <a:schemeClr val="accent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n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)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</a:p>
          <a:p>
            <a:pPr marL="0" indent="0">
              <a:buNone/>
            </a:pP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output: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stable configuration with #</a:t>
            </a:r>
            <a:r>
              <a:rPr lang="en-US" sz="2800" i="1" dirty="0">
                <a:solidFill>
                  <a:schemeClr val="accent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L 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= 1</a:t>
            </a:r>
          </a:p>
        </p:txBody>
      </p:sp>
      <p:sp>
        <p:nvSpPr>
          <p:cNvPr id="145" name="Title 1"/>
          <p:cNvSpPr txBox="1">
            <a:spLocks/>
          </p:cNvSpPr>
          <p:nvPr/>
        </p:nvSpPr>
        <p:spPr>
          <a:xfrm>
            <a:off x="2232360" y="2346614"/>
            <a:ext cx="2882881" cy="556551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>
            <a:lvl1pPr algn="ctr" rtl="0" hangingPunct="0">
              <a:tabLst/>
              <a:defRPr lang="x-none" sz="4400" b="0" i="0" u="none" strike="noStrike" kern="1200">
                <a:ln>
                  <a:noFill/>
                </a:ln>
                <a:latin typeface="Arial" pitchFamily="18"/>
                <a:cs typeface="Tahoma" pitchFamily="2"/>
              </a:defRPr>
            </a:lvl1pPr>
          </a:lstStyle>
          <a:p>
            <a:pPr algn="l"/>
            <a:r>
              <a:rPr lang="en-US" sz="3200" dirty="0">
                <a:solidFill>
                  <a:schemeClr val="accent2"/>
                </a:solidFill>
                <a:latin typeface="Calibri" charset="0"/>
                <a:ea typeface="Calibri" charset="0"/>
                <a:cs typeface="Calibri" charset="0"/>
              </a:rPr>
              <a:t>Naïve algorithm:</a:t>
            </a:r>
          </a:p>
        </p:txBody>
      </p:sp>
      <p:sp>
        <p:nvSpPr>
          <p:cNvPr id="147" name="TextBox 146"/>
          <p:cNvSpPr txBox="1"/>
          <p:nvPr/>
        </p:nvSpPr>
        <p:spPr>
          <a:xfrm>
            <a:off x="6147539" y="2936161"/>
            <a:ext cx="1707175" cy="59185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compatLnSpc="0">
            <a:spAutoFit/>
          </a:bodyPr>
          <a:lstStyle/>
          <a:p>
            <a:pPr lvl="0" hangingPunct="0"/>
            <a:r>
              <a:rPr lang="en-US" sz="3200" i="1" dirty="0">
                <a:solidFill>
                  <a:srgbClr val="FF950E"/>
                </a:solidFill>
                <a:latin typeface="Calibri" charset="0"/>
                <a:ea typeface="Calibri" charset="0"/>
                <a:cs typeface="Calibri" charset="0"/>
              </a:rPr>
              <a:t>L</a:t>
            </a:r>
            <a:r>
              <a:rPr lang="en-US" sz="3200" dirty="0">
                <a:latin typeface="Calibri" charset="0"/>
                <a:ea typeface="Calibri" charset="0"/>
                <a:cs typeface="Calibri" charset="0"/>
              </a:rPr>
              <a:t>+</a:t>
            </a:r>
            <a:r>
              <a:rPr lang="en-US" sz="3200" i="1" dirty="0">
                <a:solidFill>
                  <a:srgbClr val="FF950E"/>
                </a:solidFill>
                <a:latin typeface="Calibri" charset="0"/>
                <a:ea typeface="Calibri" charset="0"/>
                <a:cs typeface="Calibri" charset="0"/>
              </a:rPr>
              <a:t>L</a:t>
            </a:r>
            <a:r>
              <a:rPr lang="en-US" sz="3200" i="1" dirty="0">
                <a:latin typeface="Liberation Sans" pitchFamily="34"/>
                <a:ea typeface="Andale Sans UI" pitchFamily="2"/>
              </a:rPr>
              <a:t>→</a:t>
            </a:r>
            <a:r>
              <a:rPr lang="en-US" sz="3200" i="1" dirty="0">
                <a:solidFill>
                  <a:srgbClr val="FF950E"/>
                </a:solidFill>
                <a:latin typeface="Calibri" charset="0"/>
                <a:ea typeface="Calibri" charset="0"/>
                <a:cs typeface="Calibri" charset="0"/>
              </a:rPr>
              <a:t>L</a:t>
            </a:r>
            <a:r>
              <a:rPr lang="en-US" sz="3200" dirty="0">
                <a:latin typeface="Calibri" charset="0"/>
                <a:ea typeface="Calibri" charset="0"/>
                <a:cs typeface="Calibri" charset="0"/>
              </a:rPr>
              <a:t>+</a:t>
            </a:r>
            <a:r>
              <a:rPr lang="en-US" sz="3200" i="1" dirty="0">
                <a:solidFill>
                  <a:schemeClr val="accent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F</a:t>
            </a:r>
          </a:p>
        </p:txBody>
      </p:sp>
      <p:sp>
        <p:nvSpPr>
          <p:cNvPr id="148" name="TextBox 147"/>
          <p:cNvSpPr txBox="1"/>
          <p:nvPr/>
        </p:nvSpPr>
        <p:spPr>
          <a:xfrm>
            <a:off x="9135835" y="2747279"/>
            <a:ext cx="1769885" cy="59185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compatLnSpc="0">
            <a:spAutoFit/>
          </a:bodyPr>
          <a:lstStyle/>
          <a:p>
            <a:pPr hangingPunct="0"/>
            <a:r>
              <a:rPr lang="en-US" sz="3200" dirty="0">
                <a:solidFill>
                  <a:srgbClr val="FF3333"/>
                </a:solidFill>
                <a:latin typeface="Calibri" charset="0"/>
                <a:ea typeface="Calibri" charset="0"/>
                <a:cs typeface="Calibri" charset="0"/>
              </a:rPr>
              <a:t>Θ(</a:t>
            </a:r>
            <a:r>
              <a:rPr lang="en-US" sz="3200" i="1" dirty="0">
                <a:solidFill>
                  <a:srgbClr val="FF3333"/>
                </a:solidFill>
                <a:latin typeface="Calibri" charset="0"/>
                <a:ea typeface="Calibri" charset="0"/>
                <a:cs typeface="Calibri" charset="0"/>
              </a:rPr>
              <a:t>n</a:t>
            </a:r>
            <a:r>
              <a:rPr lang="en-US" sz="3200" dirty="0">
                <a:solidFill>
                  <a:srgbClr val="FF3333"/>
                </a:solidFill>
                <a:latin typeface="Calibri" charset="0"/>
                <a:ea typeface="Calibri" charset="0"/>
                <a:cs typeface="Calibri" charset="0"/>
              </a:rPr>
              <a:t>) time</a:t>
            </a:r>
          </a:p>
        </p:txBody>
      </p:sp>
      <p:sp>
        <p:nvSpPr>
          <p:cNvPr id="149" name="TextBox 148"/>
          <p:cNvSpPr txBox="1"/>
          <p:nvPr/>
        </p:nvSpPr>
        <p:spPr>
          <a:xfrm>
            <a:off x="2294099" y="2936161"/>
            <a:ext cx="2964507" cy="59185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compatLnSpc="0">
            <a:spAutoFit/>
          </a:bodyPr>
          <a:lstStyle/>
          <a:p>
            <a:pPr hangingPunct="0"/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initial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config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=</a:t>
            </a:r>
            <a:r>
              <a:rPr lang="en-US" sz="2800" dirty="0">
                <a:latin typeface="Calibri" charset="0"/>
                <a:ea typeface="Calibri" charset="0"/>
                <a:cs typeface="Calibri" charset="0"/>
              </a:rPr>
              <a:t> {</a:t>
            </a:r>
            <a:r>
              <a:rPr lang="en-US" sz="2800" i="1" dirty="0">
                <a:latin typeface="Calibri" charset="0"/>
                <a:ea typeface="Calibri" charset="0"/>
                <a:cs typeface="Calibri" charset="0"/>
              </a:rPr>
              <a:t>n</a:t>
            </a:r>
            <a:r>
              <a:rPr lang="en-US" sz="2800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3200" i="1" dirty="0">
                <a:solidFill>
                  <a:srgbClr val="FF950E"/>
                </a:solidFill>
                <a:latin typeface="Calibri" charset="0"/>
                <a:ea typeface="Calibri" charset="0"/>
                <a:cs typeface="Calibri" charset="0"/>
              </a:rPr>
              <a:t>L</a:t>
            </a:r>
            <a:r>
              <a:rPr lang="en-US" sz="2800" dirty="0">
                <a:latin typeface="Calibri" charset="0"/>
                <a:ea typeface="Calibri" charset="0"/>
                <a:cs typeface="Calibri" charset="0"/>
              </a:rPr>
              <a:t>}</a:t>
            </a:r>
          </a:p>
        </p:txBody>
      </p:sp>
      <p:grpSp>
        <p:nvGrpSpPr>
          <p:cNvPr id="151" name="Group 150"/>
          <p:cNvGrpSpPr/>
          <p:nvPr/>
        </p:nvGrpSpPr>
        <p:grpSpPr>
          <a:xfrm>
            <a:off x="2003781" y="3755160"/>
            <a:ext cx="1729440" cy="1514520"/>
            <a:chOff x="432359" y="2530800"/>
            <a:chExt cx="1729440" cy="1514520"/>
          </a:xfrm>
        </p:grpSpPr>
        <p:sp>
          <p:nvSpPr>
            <p:cNvPr id="152" name="Freeform 151"/>
            <p:cNvSpPr/>
            <p:nvPr/>
          </p:nvSpPr>
          <p:spPr>
            <a:xfrm>
              <a:off x="520199" y="2591280"/>
              <a:ext cx="126360" cy="12348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50E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153" name="Freeform 152"/>
            <p:cNvSpPr/>
            <p:nvPr/>
          </p:nvSpPr>
          <p:spPr>
            <a:xfrm>
              <a:off x="1002960" y="2530800"/>
              <a:ext cx="126360" cy="12348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50E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154" name="Freeform 153"/>
            <p:cNvSpPr/>
            <p:nvPr/>
          </p:nvSpPr>
          <p:spPr>
            <a:xfrm>
              <a:off x="1808280" y="2934000"/>
              <a:ext cx="126720" cy="12384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50E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155" name="Freeform 154"/>
            <p:cNvSpPr/>
            <p:nvPr/>
          </p:nvSpPr>
          <p:spPr>
            <a:xfrm>
              <a:off x="977040" y="3355200"/>
              <a:ext cx="126360" cy="12348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50E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156" name="Freeform 155"/>
            <p:cNvSpPr/>
            <p:nvPr/>
          </p:nvSpPr>
          <p:spPr>
            <a:xfrm>
              <a:off x="1204920" y="2977200"/>
              <a:ext cx="126720" cy="12384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50E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157" name="Freeform 156"/>
            <p:cNvSpPr/>
            <p:nvPr/>
          </p:nvSpPr>
          <p:spPr>
            <a:xfrm>
              <a:off x="1351440" y="3277800"/>
              <a:ext cx="126720" cy="12384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50E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158" name="Freeform 157"/>
            <p:cNvSpPr/>
            <p:nvPr/>
          </p:nvSpPr>
          <p:spPr>
            <a:xfrm>
              <a:off x="1290240" y="3517920"/>
              <a:ext cx="126360" cy="12384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50E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159" name="Freeform 158"/>
            <p:cNvSpPr/>
            <p:nvPr/>
          </p:nvSpPr>
          <p:spPr>
            <a:xfrm>
              <a:off x="722520" y="3449520"/>
              <a:ext cx="126360" cy="12348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50E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160" name="Freeform 159"/>
            <p:cNvSpPr/>
            <p:nvPr/>
          </p:nvSpPr>
          <p:spPr>
            <a:xfrm>
              <a:off x="1720080" y="3510000"/>
              <a:ext cx="126360" cy="12348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50E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161" name="Freeform 160"/>
            <p:cNvSpPr/>
            <p:nvPr/>
          </p:nvSpPr>
          <p:spPr>
            <a:xfrm>
              <a:off x="976680" y="3887279"/>
              <a:ext cx="126720" cy="12348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50E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162" name="Freeform 161"/>
            <p:cNvSpPr/>
            <p:nvPr/>
          </p:nvSpPr>
          <p:spPr>
            <a:xfrm>
              <a:off x="1468080" y="2591280"/>
              <a:ext cx="126360" cy="12348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50E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163" name="Freeform 162"/>
            <p:cNvSpPr/>
            <p:nvPr/>
          </p:nvSpPr>
          <p:spPr>
            <a:xfrm>
              <a:off x="713520" y="2994480"/>
              <a:ext cx="126360" cy="12384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50E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164" name="Freeform 163"/>
            <p:cNvSpPr/>
            <p:nvPr/>
          </p:nvSpPr>
          <p:spPr>
            <a:xfrm>
              <a:off x="1500479" y="3707279"/>
              <a:ext cx="126360" cy="12348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50E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165" name="Freeform 164"/>
            <p:cNvSpPr/>
            <p:nvPr/>
          </p:nvSpPr>
          <p:spPr>
            <a:xfrm>
              <a:off x="1518119" y="2994120"/>
              <a:ext cx="126360" cy="12384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50E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166" name="Freeform 165"/>
            <p:cNvSpPr/>
            <p:nvPr/>
          </p:nvSpPr>
          <p:spPr>
            <a:xfrm>
              <a:off x="432359" y="2994120"/>
              <a:ext cx="126360" cy="12384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50E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167" name="Freeform 166"/>
            <p:cNvSpPr/>
            <p:nvPr/>
          </p:nvSpPr>
          <p:spPr>
            <a:xfrm>
              <a:off x="440999" y="3560760"/>
              <a:ext cx="126360" cy="12384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50E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168" name="Freeform 167"/>
            <p:cNvSpPr/>
            <p:nvPr/>
          </p:nvSpPr>
          <p:spPr>
            <a:xfrm>
              <a:off x="633960" y="3827159"/>
              <a:ext cx="126360" cy="12384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50E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169" name="Freeform 168"/>
            <p:cNvSpPr/>
            <p:nvPr/>
          </p:nvSpPr>
          <p:spPr>
            <a:xfrm>
              <a:off x="1064159" y="3552480"/>
              <a:ext cx="126360" cy="12348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50E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170" name="Freeform 169"/>
            <p:cNvSpPr/>
            <p:nvPr/>
          </p:nvSpPr>
          <p:spPr>
            <a:xfrm>
              <a:off x="932400" y="2822400"/>
              <a:ext cx="126360" cy="12384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50E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171" name="Freeform 170"/>
            <p:cNvSpPr/>
            <p:nvPr/>
          </p:nvSpPr>
          <p:spPr>
            <a:xfrm>
              <a:off x="1754639" y="2659680"/>
              <a:ext cx="126360" cy="12348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50E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172" name="Freeform 171"/>
            <p:cNvSpPr/>
            <p:nvPr/>
          </p:nvSpPr>
          <p:spPr>
            <a:xfrm>
              <a:off x="1745999" y="3217679"/>
              <a:ext cx="126360" cy="12384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50E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173" name="Freeform 172"/>
            <p:cNvSpPr/>
            <p:nvPr/>
          </p:nvSpPr>
          <p:spPr>
            <a:xfrm>
              <a:off x="2009160" y="3561120"/>
              <a:ext cx="126360" cy="12384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50E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174" name="Freeform 173"/>
            <p:cNvSpPr/>
            <p:nvPr/>
          </p:nvSpPr>
          <p:spPr>
            <a:xfrm>
              <a:off x="2035439" y="3148919"/>
              <a:ext cx="126360" cy="12384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50E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175" name="Freeform 174"/>
            <p:cNvSpPr/>
            <p:nvPr/>
          </p:nvSpPr>
          <p:spPr>
            <a:xfrm>
              <a:off x="2017799" y="2556360"/>
              <a:ext cx="126360" cy="12384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50E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176" name="Freeform 175"/>
            <p:cNvSpPr/>
            <p:nvPr/>
          </p:nvSpPr>
          <p:spPr>
            <a:xfrm>
              <a:off x="1762919" y="3809880"/>
              <a:ext cx="126360" cy="12384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50E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177" name="Freeform 176"/>
            <p:cNvSpPr/>
            <p:nvPr/>
          </p:nvSpPr>
          <p:spPr>
            <a:xfrm>
              <a:off x="1283040" y="3921840"/>
              <a:ext cx="126360" cy="12348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50E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Calibri" charset="0"/>
                <a:ea typeface="Calibri" charset="0"/>
                <a:cs typeface="Calibri" charset="0"/>
              </a:endParaRPr>
            </a:p>
          </p:txBody>
        </p:sp>
      </p:grpSp>
      <p:grpSp>
        <p:nvGrpSpPr>
          <p:cNvPr id="178" name="Group 177"/>
          <p:cNvGrpSpPr/>
          <p:nvPr/>
        </p:nvGrpSpPr>
        <p:grpSpPr>
          <a:xfrm>
            <a:off x="3852741" y="3755160"/>
            <a:ext cx="2170594" cy="1514520"/>
            <a:chOff x="2173166" y="2530800"/>
            <a:chExt cx="2170594" cy="1514520"/>
          </a:xfrm>
        </p:grpSpPr>
        <p:grpSp>
          <p:nvGrpSpPr>
            <p:cNvPr id="179" name="Group 178"/>
            <p:cNvGrpSpPr/>
            <p:nvPr/>
          </p:nvGrpSpPr>
          <p:grpSpPr>
            <a:xfrm>
              <a:off x="2614320" y="2530800"/>
              <a:ext cx="1729440" cy="1514520"/>
              <a:chOff x="2614320" y="2530800"/>
              <a:chExt cx="1729440" cy="1514520"/>
            </a:xfrm>
          </p:grpSpPr>
          <p:sp>
            <p:nvSpPr>
              <p:cNvPr id="181" name="Freeform 180"/>
              <p:cNvSpPr/>
              <p:nvPr/>
            </p:nvSpPr>
            <p:spPr>
              <a:xfrm>
                <a:off x="2702160" y="2591280"/>
                <a:ext cx="126360" cy="123480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*/ 5419351 1 1725033"/>
                  <a:gd name="f6" fmla="*/ 10800 10800 1"/>
                  <a:gd name="f7" fmla="+- 0 0 0"/>
                  <a:gd name="f8" fmla="+- 0 0 360"/>
                  <a:gd name="f9" fmla="val 10800"/>
                  <a:gd name="f10" fmla="*/ f3 1 21600"/>
                  <a:gd name="f11" fmla="*/ f4 1 21600"/>
                  <a:gd name="f12" fmla="*/ 0 f5 1"/>
                  <a:gd name="f13" fmla="*/ f7 f0 1"/>
                  <a:gd name="f14" fmla="*/ f8 f0 1"/>
                  <a:gd name="f15" fmla="*/ 3163 f10 1"/>
                  <a:gd name="f16" fmla="*/ 18437 f10 1"/>
                  <a:gd name="f17" fmla="*/ 18437 f11 1"/>
                  <a:gd name="f18" fmla="*/ 3163 f11 1"/>
                  <a:gd name="f19" fmla="*/ f12 1 f2"/>
                  <a:gd name="f20" fmla="*/ f13 1 f2"/>
                  <a:gd name="f21" fmla="*/ f14 1 f2"/>
                  <a:gd name="f22" fmla="*/ 10800 f10 1"/>
                  <a:gd name="f23" fmla="*/ 0 f11 1"/>
                  <a:gd name="f24" fmla="*/ 0 f10 1"/>
                  <a:gd name="f25" fmla="*/ 10800 f11 1"/>
                  <a:gd name="f26" fmla="*/ 21600 f11 1"/>
                  <a:gd name="f27" fmla="*/ 21600 f10 1"/>
                  <a:gd name="f28" fmla="+- 0 0 f19"/>
                  <a:gd name="f29" fmla="+- f20 0 f1"/>
                  <a:gd name="f30" fmla="+- f21 0 f1"/>
                  <a:gd name="f31" fmla="*/ f28 f0 1"/>
                  <a:gd name="f32" fmla="+- f30 0 f29"/>
                  <a:gd name="f33" fmla="*/ f31 1 f5"/>
                  <a:gd name="f34" fmla="+- f33 0 f1"/>
                  <a:gd name="f35" fmla="cos 1 f34"/>
                  <a:gd name="f36" fmla="sin 1 f34"/>
                  <a:gd name="f37" fmla="+- 0 0 f35"/>
                  <a:gd name="f38" fmla="+- 0 0 f36"/>
                  <a:gd name="f39" fmla="*/ 10800 f37 1"/>
                  <a:gd name="f40" fmla="*/ 10800 f38 1"/>
                  <a:gd name="f41" fmla="*/ f39 f39 1"/>
                  <a:gd name="f42" fmla="*/ f40 f40 1"/>
                  <a:gd name="f43" fmla="+- f41 f42 0"/>
                  <a:gd name="f44" fmla="sqrt f43"/>
                  <a:gd name="f45" fmla="*/ f6 1 f44"/>
                  <a:gd name="f46" fmla="*/ f37 f45 1"/>
                  <a:gd name="f47" fmla="*/ f38 f45 1"/>
                  <a:gd name="f48" fmla="+- 10800 0 f46"/>
                  <a:gd name="f49" fmla="+- 10800 0 f47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9">
                    <a:pos x="f22" y="f23"/>
                  </a:cxn>
                  <a:cxn ang="f29">
                    <a:pos x="f15" y="f18"/>
                  </a:cxn>
                  <a:cxn ang="f29">
                    <a:pos x="f24" y="f25"/>
                  </a:cxn>
                  <a:cxn ang="f29">
                    <a:pos x="f15" y="f17"/>
                  </a:cxn>
                  <a:cxn ang="f29">
                    <a:pos x="f22" y="f26"/>
                  </a:cxn>
                  <a:cxn ang="f29">
                    <a:pos x="f16" y="f17"/>
                  </a:cxn>
                  <a:cxn ang="f29">
                    <a:pos x="f27" y="f25"/>
                  </a:cxn>
                  <a:cxn ang="f29">
                    <a:pos x="f16" y="f18"/>
                  </a:cxn>
                </a:cxnLst>
                <a:rect l="f15" t="f18" r="f16" b="f17"/>
                <a:pathLst>
                  <a:path w="21600" h="21600">
                    <a:moveTo>
                      <a:pt x="f48" y="f49"/>
                    </a:moveTo>
                    <a:arcTo wR="f9" hR="f9" stAng="f29" swAng="f32"/>
                    <a:close/>
                  </a:path>
                </a:pathLst>
              </a:custGeom>
              <a:solidFill>
                <a:srgbClr val="FF950E"/>
              </a:solidFill>
              <a:ln w="0">
                <a:solidFill>
                  <a:srgbClr val="000000"/>
                </a:solidFill>
                <a:prstDash val="solid"/>
              </a:ln>
            </p:spPr>
            <p:txBody>
              <a:bodyPr vert="horz" wrap="none" lIns="90000" tIns="45000" rIns="90000" bIns="45000" anchor="ctr" anchorCtr="0" compatLnSpc="0">
                <a:noAutofit/>
              </a:bodyPr>
              <a:lstStyle/>
              <a:p>
                <a:pPr hangingPunct="0"/>
                <a:endParaRPr lang="en-US">
                  <a:latin typeface="Calibri" charset="0"/>
                  <a:ea typeface="Calibri" charset="0"/>
                  <a:cs typeface="Calibri" charset="0"/>
                </a:endParaRPr>
              </a:p>
            </p:txBody>
          </p:sp>
          <p:sp>
            <p:nvSpPr>
              <p:cNvPr id="182" name="Freeform 181"/>
              <p:cNvSpPr/>
              <p:nvPr/>
            </p:nvSpPr>
            <p:spPr>
              <a:xfrm>
                <a:off x="3184920" y="2530800"/>
                <a:ext cx="126360" cy="123480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*/ 5419351 1 1725033"/>
                  <a:gd name="f6" fmla="*/ 10800 10800 1"/>
                  <a:gd name="f7" fmla="+- 0 0 0"/>
                  <a:gd name="f8" fmla="+- 0 0 360"/>
                  <a:gd name="f9" fmla="val 10800"/>
                  <a:gd name="f10" fmla="*/ f3 1 21600"/>
                  <a:gd name="f11" fmla="*/ f4 1 21600"/>
                  <a:gd name="f12" fmla="*/ 0 f5 1"/>
                  <a:gd name="f13" fmla="*/ f7 f0 1"/>
                  <a:gd name="f14" fmla="*/ f8 f0 1"/>
                  <a:gd name="f15" fmla="*/ 3163 f10 1"/>
                  <a:gd name="f16" fmla="*/ 18437 f10 1"/>
                  <a:gd name="f17" fmla="*/ 18437 f11 1"/>
                  <a:gd name="f18" fmla="*/ 3163 f11 1"/>
                  <a:gd name="f19" fmla="*/ f12 1 f2"/>
                  <a:gd name="f20" fmla="*/ f13 1 f2"/>
                  <a:gd name="f21" fmla="*/ f14 1 f2"/>
                  <a:gd name="f22" fmla="*/ 10800 f10 1"/>
                  <a:gd name="f23" fmla="*/ 0 f11 1"/>
                  <a:gd name="f24" fmla="*/ 0 f10 1"/>
                  <a:gd name="f25" fmla="*/ 10800 f11 1"/>
                  <a:gd name="f26" fmla="*/ 21600 f11 1"/>
                  <a:gd name="f27" fmla="*/ 21600 f10 1"/>
                  <a:gd name="f28" fmla="+- 0 0 f19"/>
                  <a:gd name="f29" fmla="+- f20 0 f1"/>
                  <a:gd name="f30" fmla="+- f21 0 f1"/>
                  <a:gd name="f31" fmla="*/ f28 f0 1"/>
                  <a:gd name="f32" fmla="+- f30 0 f29"/>
                  <a:gd name="f33" fmla="*/ f31 1 f5"/>
                  <a:gd name="f34" fmla="+- f33 0 f1"/>
                  <a:gd name="f35" fmla="cos 1 f34"/>
                  <a:gd name="f36" fmla="sin 1 f34"/>
                  <a:gd name="f37" fmla="+- 0 0 f35"/>
                  <a:gd name="f38" fmla="+- 0 0 f36"/>
                  <a:gd name="f39" fmla="*/ 10800 f37 1"/>
                  <a:gd name="f40" fmla="*/ 10800 f38 1"/>
                  <a:gd name="f41" fmla="*/ f39 f39 1"/>
                  <a:gd name="f42" fmla="*/ f40 f40 1"/>
                  <a:gd name="f43" fmla="+- f41 f42 0"/>
                  <a:gd name="f44" fmla="sqrt f43"/>
                  <a:gd name="f45" fmla="*/ f6 1 f44"/>
                  <a:gd name="f46" fmla="*/ f37 f45 1"/>
                  <a:gd name="f47" fmla="*/ f38 f45 1"/>
                  <a:gd name="f48" fmla="+- 10800 0 f46"/>
                  <a:gd name="f49" fmla="+- 10800 0 f47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9">
                    <a:pos x="f22" y="f23"/>
                  </a:cxn>
                  <a:cxn ang="f29">
                    <a:pos x="f15" y="f18"/>
                  </a:cxn>
                  <a:cxn ang="f29">
                    <a:pos x="f24" y="f25"/>
                  </a:cxn>
                  <a:cxn ang="f29">
                    <a:pos x="f15" y="f17"/>
                  </a:cxn>
                  <a:cxn ang="f29">
                    <a:pos x="f22" y="f26"/>
                  </a:cxn>
                  <a:cxn ang="f29">
                    <a:pos x="f16" y="f17"/>
                  </a:cxn>
                  <a:cxn ang="f29">
                    <a:pos x="f27" y="f25"/>
                  </a:cxn>
                  <a:cxn ang="f29">
                    <a:pos x="f16" y="f18"/>
                  </a:cxn>
                </a:cxnLst>
                <a:rect l="f15" t="f18" r="f16" b="f17"/>
                <a:pathLst>
                  <a:path w="21600" h="21600">
                    <a:moveTo>
                      <a:pt x="f48" y="f49"/>
                    </a:moveTo>
                    <a:arcTo wR="f9" hR="f9" stAng="f29" swAng="f32"/>
                    <a:close/>
                  </a:path>
                </a:pathLst>
              </a:custGeom>
              <a:solidFill>
                <a:srgbClr val="FF950E"/>
              </a:solidFill>
              <a:ln w="0">
                <a:solidFill>
                  <a:srgbClr val="000000"/>
                </a:solidFill>
                <a:prstDash val="solid"/>
              </a:ln>
            </p:spPr>
            <p:txBody>
              <a:bodyPr vert="horz" wrap="none" lIns="90000" tIns="45000" rIns="90000" bIns="45000" anchor="ctr" anchorCtr="0" compatLnSpc="0">
                <a:noAutofit/>
              </a:bodyPr>
              <a:lstStyle/>
              <a:p>
                <a:pPr hangingPunct="0"/>
                <a:endParaRPr lang="en-US">
                  <a:latin typeface="Calibri" charset="0"/>
                  <a:ea typeface="Calibri" charset="0"/>
                  <a:cs typeface="Calibri" charset="0"/>
                </a:endParaRPr>
              </a:p>
            </p:txBody>
          </p:sp>
          <p:sp>
            <p:nvSpPr>
              <p:cNvPr id="183" name="Freeform 182"/>
              <p:cNvSpPr/>
              <p:nvPr/>
            </p:nvSpPr>
            <p:spPr>
              <a:xfrm>
                <a:off x="3990240" y="2934000"/>
                <a:ext cx="126720" cy="123840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*/ 5419351 1 1725033"/>
                  <a:gd name="f6" fmla="*/ 10800 10800 1"/>
                  <a:gd name="f7" fmla="+- 0 0 0"/>
                  <a:gd name="f8" fmla="+- 0 0 360"/>
                  <a:gd name="f9" fmla="val 10800"/>
                  <a:gd name="f10" fmla="*/ f3 1 21600"/>
                  <a:gd name="f11" fmla="*/ f4 1 21600"/>
                  <a:gd name="f12" fmla="*/ 0 f5 1"/>
                  <a:gd name="f13" fmla="*/ f7 f0 1"/>
                  <a:gd name="f14" fmla="*/ f8 f0 1"/>
                  <a:gd name="f15" fmla="*/ 3163 f10 1"/>
                  <a:gd name="f16" fmla="*/ 18437 f10 1"/>
                  <a:gd name="f17" fmla="*/ 18437 f11 1"/>
                  <a:gd name="f18" fmla="*/ 3163 f11 1"/>
                  <a:gd name="f19" fmla="*/ f12 1 f2"/>
                  <a:gd name="f20" fmla="*/ f13 1 f2"/>
                  <a:gd name="f21" fmla="*/ f14 1 f2"/>
                  <a:gd name="f22" fmla="*/ 10800 f10 1"/>
                  <a:gd name="f23" fmla="*/ 0 f11 1"/>
                  <a:gd name="f24" fmla="*/ 0 f10 1"/>
                  <a:gd name="f25" fmla="*/ 10800 f11 1"/>
                  <a:gd name="f26" fmla="*/ 21600 f11 1"/>
                  <a:gd name="f27" fmla="*/ 21600 f10 1"/>
                  <a:gd name="f28" fmla="+- 0 0 f19"/>
                  <a:gd name="f29" fmla="+- f20 0 f1"/>
                  <a:gd name="f30" fmla="+- f21 0 f1"/>
                  <a:gd name="f31" fmla="*/ f28 f0 1"/>
                  <a:gd name="f32" fmla="+- f30 0 f29"/>
                  <a:gd name="f33" fmla="*/ f31 1 f5"/>
                  <a:gd name="f34" fmla="+- f33 0 f1"/>
                  <a:gd name="f35" fmla="cos 1 f34"/>
                  <a:gd name="f36" fmla="sin 1 f34"/>
                  <a:gd name="f37" fmla="+- 0 0 f35"/>
                  <a:gd name="f38" fmla="+- 0 0 f36"/>
                  <a:gd name="f39" fmla="*/ 10800 f37 1"/>
                  <a:gd name="f40" fmla="*/ 10800 f38 1"/>
                  <a:gd name="f41" fmla="*/ f39 f39 1"/>
                  <a:gd name="f42" fmla="*/ f40 f40 1"/>
                  <a:gd name="f43" fmla="+- f41 f42 0"/>
                  <a:gd name="f44" fmla="sqrt f43"/>
                  <a:gd name="f45" fmla="*/ f6 1 f44"/>
                  <a:gd name="f46" fmla="*/ f37 f45 1"/>
                  <a:gd name="f47" fmla="*/ f38 f45 1"/>
                  <a:gd name="f48" fmla="+- 10800 0 f46"/>
                  <a:gd name="f49" fmla="+- 10800 0 f47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9">
                    <a:pos x="f22" y="f23"/>
                  </a:cxn>
                  <a:cxn ang="f29">
                    <a:pos x="f15" y="f18"/>
                  </a:cxn>
                  <a:cxn ang="f29">
                    <a:pos x="f24" y="f25"/>
                  </a:cxn>
                  <a:cxn ang="f29">
                    <a:pos x="f15" y="f17"/>
                  </a:cxn>
                  <a:cxn ang="f29">
                    <a:pos x="f22" y="f26"/>
                  </a:cxn>
                  <a:cxn ang="f29">
                    <a:pos x="f16" y="f17"/>
                  </a:cxn>
                  <a:cxn ang="f29">
                    <a:pos x="f27" y="f25"/>
                  </a:cxn>
                  <a:cxn ang="f29">
                    <a:pos x="f16" y="f18"/>
                  </a:cxn>
                </a:cxnLst>
                <a:rect l="f15" t="f18" r="f16" b="f17"/>
                <a:pathLst>
                  <a:path w="21600" h="21600">
                    <a:moveTo>
                      <a:pt x="f48" y="f49"/>
                    </a:moveTo>
                    <a:arcTo wR="f9" hR="f9" stAng="f29" swAng="f32"/>
                    <a:close/>
                  </a:path>
                </a:pathLst>
              </a:custGeom>
              <a:solidFill>
                <a:srgbClr val="FF950E"/>
              </a:solidFill>
              <a:ln w="0">
                <a:solidFill>
                  <a:srgbClr val="000000"/>
                </a:solidFill>
                <a:prstDash val="solid"/>
              </a:ln>
            </p:spPr>
            <p:txBody>
              <a:bodyPr vert="horz" wrap="none" lIns="90000" tIns="45000" rIns="90000" bIns="45000" anchor="ctr" anchorCtr="0" compatLnSpc="0">
                <a:noAutofit/>
              </a:bodyPr>
              <a:lstStyle/>
              <a:p>
                <a:pPr hangingPunct="0"/>
                <a:endParaRPr lang="en-US">
                  <a:latin typeface="Calibri" charset="0"/>
                  <a:ea typeface="Calibri" charset="0"/>
                  <a:cs typeface="Calibri" charset="0"/>
                </a:endParaRPr>
              </a:p>
            </p:txBody>
          </p:sp>
          <p:sp>
            <p:nvSpPr>
              <p:cNvPr id="184" name="Freeform 183"/>
              <p:cNvSpPr/>
              <p:nvPr/>
            </p:nvSpPr>
            <p:spPr>
              <a:xfrm>
                <a:off x="3159000" y="3355200"/>
                <a:ext cx="126360" cy="123480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*/ 5419351 1 1725033"/>
                  <a:gd name="f6" fmla="*/ 10800 10800 1"/>
                  <a:gd name="f7" fmla="+- 0 0 0"/>
                  <a:gd name="f8" fmla="+- 0 0 360"/>
                  <a:gd name="f9" fmla="val 10800"/>
                  <a:gd name="f10" fmla="*/ f3 1 21600"/>
                  <a:gd name="f11" fmla="*/ f4 1 21600"/>
                  <a:gd name="f12" fmla="*/ 0 f5 1"/>
                  <a:gd name="f13" fmla="*/ f7 f0 1"/>
                  <a:gd name="f14" fmla="*/ f8 f0 1"/>
                  <a:gd name="f15" fmla="*/ 3163 f10 1"/>
                  <a:gd name="f16" fmla="*/ 18437 f10 1"/>
                  <a:gd name="f17" fmla="*/ 18437 f11 1"/>
                  <a:gd name="f18" fmla="*/ 3163 f11 1"/>
                  <a:gd name="f19" fmla="*/ f12 1 f2"/>
                  <a:gd name="f20" fmla="*/ f13 1 f2"/>
                  <a:gd name="f21" fmla="*/ f14 1 f2"/>
                  <a:gd name="f22" fmla="*/ 10800 f10 1"/>
                  <a:gd name="f23" fmla="*/ 0 f11 1"/>
                  <a:gd name="f24" fmla="*/ 0 f10 1"/>
                  <a:gd name="f25" fmla="*/ 10800 f11 1"/>
                  <a:gd name="f26" fmla="*/ 21600 f11 1"/>
                  <a:gd name="f27" fmla="*/ 21600 f10 1"/>
                  <a:gd name="f28" fmla="+- 0 0 f19"/>
                  <a:gd name="f29" fmla="+- f20 0 f1"/>
                  <a:gd name="f30" fmla="+- f21 0 f1"/>
                  <a:gd name="f31" fmla="*/ f28 f0 1"/>
                  <a:gd name="f32" fmla="+- f30 0 f29"/>
                  <a:gd name="f33" fmla="*/ f31 1 f5"/>
                  <a:gd name="f34" fmla="+- f33 0 f1"/>
                  <a:gd name="f35" fmla="cos 1 f34"/>
                  <a:gd name="f36" fmla="sin 1 f34"/>
                  <a:gd name="f37" fmla="+- 0 0 f35"/>
                  <a:gd name="f38" fmla="+- 0 0 f36"/>
                  <a:gd name="f39" fmla="*/ 10800 f37 1"/>
                  <a:gd name="f40" fmla="*/ 10800 f38 1"/>
                  <a:gd name="f41" fmla="*/ f39 f39 1"/>
                  <a:gd name="f42" fmla="*/ f40 f40 1"/>
                  <a:gd name="f43" fmla="+- f41 f42 0"/>
                  <a:gd name="f44" fmla="sqrt f43"/>
                  <a:gd name="f45" fmla="*/ f6 1 f44"/>
                  <a:gd name="f46" fmla="*/ f37 f45 1"/>
                  <a:gd name="f47" fmla="*/ f38 f45 1"/>
                  <a:gd name="f48" fmla="+- 10800 0 f46"/>
                  <a:gd name="f49" fmla="+- 10800 0 f47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9">
                    <a:pos x="f22" y="f23"/>
                  </a:cxn>
                  <a:cxn ang="f29">
                    <a:pos x="f15" y="f18"/>
                  </a:cxn>
                  <a:cxn ang="f29">
                    <a:pos x="f24" y="f25"/>
                  </a:cxn>
                  <a:cxn ang="f29">
                    <a:pos x="f15" y="f17"/>
                  </a:cxn>
                  <a:cxn ang="f29">
                    <a:pos x="f22" y="f26"/>
                  </a:cxn>
                  <a:cxn ang="f29">
                    <a:pos x="f16" y="f17"/>
                  </a:cxn>
                  <a:cxn ang="f29">
                    <a:pos x="f27" y="f25"/>
                  </a:cxn>
                  <a:cxn ang="f29">
                    <a:pos x="f16" y="f18"/>
                  </a:cxn>
                </a:cxnLst>
                <a:rect l="f15" t="f18" r="f16" b="f17"/>
                <a:pathLst>
                  <a:path w="21600" h="21600">
                    <a:moveTo>
                      <a:pt x="f48" y="f49"/>
                    </a:moveTo>
                    <a:arcTo wR="f9" hR="f9" stAng="f29" swAng="f32"/>
                    <a:close/>
                  </a:path>
                </a:pathLst>
              </a:custGeom>
              <a:solidFill>
                <a:srgbClr val="FF950E"/>
              </a:solidFill>
              <a:ln w="0">
                <a:solidFill>
                  <a:srgbClr val="000000"/>
                </a:solidFill>
                <a:prstDash val="solid"/>
              </a:ln>
            </p:spPr>
            <p:txBody>
              <a:bodyPr vert="horz" wrap="none" lIns="90000" tIns="45000" rIns="90000" bIns="45000" anchor="ctr" anchorCtr="0" compatLnSpc="0">
                <a:noAutofit/>
              </a:bodyPr>
              <a:lstStyle/>
              <a:p>
                <a:pPr hangingPunct="0"/>
                <a:endParaRPr lang="en-US">
                  <a:latin typeface="Calibri" charset="0"/>
                  <a:ea typeface="Calibri" charset="0"/>
                  <a:cs typeface="Calibri" charset="0"/>
                </a:endParaRPr>
              </a:p>
            </p:txBody>
          </p:sp>
          <p:sp>
            <p:nvSpPr>
              <p:cNvPr id="185" name="Freeform 184"/>
              <p:cNvSpPr/>
              <p:nvPr/>
            </p:nvSpPr>
            <p:spPr>
              <a:xfrm>
                <a:off x="3386880" y="2977200"/>
                <a:ext cx="126720" cy="123840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*/ 5419351 1 1725033"/>
                  <a:gd name="f6" fmla="*/ 10800 10800 1"/>
                  <a:gd name="f7" fmla="+- 0 0 0"/>
                  <a:gd name="f8" fmla="+- 0 0 360"/>
                  <a:gd name="f9" fmla="val 10800"/>
                  <a:gd name="f10" fmla="*/ f3 1 21600"/>
                  <a:gd name="f11" fmla="*/ f4 1 21600"/>
                  <a:gd name="f12" fmla="*/ 0 f5 1"/>
                  <a:gd name="f13" fmla="*/ f7 f0 1"/>
                  <a:gd name="f14" fmla="*/ f8 f0 1"/>
                  <a:gd name="f15" fmla="*/ 3163 f10 1"/>
                  <a:gd name="f16" fmla="*/ 18437 f10 1"/>
                  <a:gd name="f17" fmla="*/ 18437 f11 1"/>
                  <a:gd name="f18" fmla="*/ 3163 f11 1"/>
                  <a:gd name="f19" fmla="*/ f12 1 f2"/>
                  <a:gd name="f20" fmla="*/ f13 1 f2"/>
                  <a:gd name="f21" fmla="*/ f14 1 f2"/>
                  <a:gd name="f22" fmla="*/ 10800 f10 1"/>
                  <a:gd name="f23" fmla="*/ 0 f11 1"/>
                  <a:gd name="f24" fmla="*/ 0 f10 1"/>
                  <a:gd name="f25" fmla="*/ 10800 f11 1"/>
                  <a:gd name="f26" fmla="*/ 21600 f11 1"/>
                  <a:gd name="f27" fmla="*/ 21600 f10 1"/>
                  <a:gd name="f28" fmla="+- 0 0 f19"/>
                  <a:gd name="f29" fmla="+- f20 0 f1"/>
                  <a:gd name="f30" fmla="+- f21 0 f1"/>
                  <a:gd name="f31" fmla="*/ f28 f0 1"/>
                  <a:gd name="f32" fmla="+- f30 0 f29"/>
                  <a:gd name="f33" fmla="*/ f31 1 f5"/>
                  <a:gd name="f34" fmla="+- f33 0 f1"/>
                  <a:gd name="f35" fmla="cos 1 f34"/>
                  <a:gd name="f36" fmla="sin 1 f34"/>
                  <a:gd name="f37" fmla="+- 0 0 f35"/>
                  <a:gd name="f38" fmla="+- 0 0 f36"/>
                  <a:gd name="f39" fmla="*/ 10800 f37 1"/>
                  <a:gd name="f40" fmla="*/ 10800 f38 1"/>
                  <a:gd name="f41" fmla="*/ f39 f39 1"/>
                  <a:gd name="f42" fmla="*/ f40 f40 1"/>
                  <a:gd name="f43" fmla="+- f41 f42 0"/>
                  <a:gd name="f44" fmla="sqrt f43"/>
                  <a:gd name="f45" fmla="*/ f6 1 f44"/>
                  <a:gd name="f46" fmla="*/ f37 f45 1"/>
                  <a:gd name="f47" fmla="*/ f38 f45 1"/>
                  <a:gd name="f48" fmla="+- 10800 0 f46"/>
                  <a:gd name="f49" fmla="+- 10800 0 f47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9">
                    <a:pos x="f22" y="f23"/>
                  </a:cxn>
                  <a:cxn ang="f29">
                    <a:pos x="f15" y="f18"/>
                  </a:cxn>
                  <a:cxn ang="f29">
                    <a:pos x="f24" y="f25"/>
                  </a:cxn>
                  <a:cxn ang="f29">
                    <a:pos x="f15" y="f17"/>
                  </a:cxn>
                  <a:cxn ang="f29">
                    <a:pos x="f22" y="f26"/>
                  </a:cxn>
                  <a:cxn ang="f29">
                    <a:pos x="f16" y="f17"/>
                  </a:cxn>
                  <a:cxn ang="f29">
                    <a:pos x="f27" y="f25"/>
                  </a:cxn>
                  <a:cxn ang="f29">
                    <a:pos x="f16" y="f18"/>
                  </a:cxn>
                </a:cxnLst>
                <a:rect l="f15" t="f18" r="f16" b="f17"/>
                <a:pathLst>
                  <a:path w="21600" h="21600">
                    <a:moveTo>
                      <a:pt x="f48" y="f49"/>
                    </a:moveTo>
                    <a:arcTo wR="f9" hR="f9" stAng="f29" swAng="f32"/>
                    <a:close/>
                  </a:path>
                </a:pathLst>
              </a:custGeom>
              <a:solidFill>
                <a:srgbClr val="000080"/>
              </a:solidFill>
              <a:ln w="0">
                <a:solidFill>
                  <a:srgbClr val="000000"/>
                </a:solidFill>
                <a:prstDash val="solid"/>
              </a:ln>
            </p:spPr>
            <p:txBody>
              <a:bodyPr vert="horz" wrap="none" lIns="90000" tIns="45000" rIns="90000" bIns="45000" anchor="ctr" anchorCtr="0" compatLnSpc="0">
                <a:noAutofit/>
              </a:bodyPr>
              <a:lstStyle/>
              <a:p>
                <a:pPr hangingPunct="0"/>
                <a:endParaRPr lang="en-US">
                  <a:latin typeface="Calibri" charset="0"/>
                  <a:ea typeface="Calibri" charset="0"/>
                  <a:cs typeface="Calibri" charset="0"/>
                </a:endParaRPr>
              </a:p>
            </p:txBody>
          </p:sp>
          <p:sp>
            <p:nvSpPr>
              <p:cNvPr id="186" name="Freeform 185"/>
              <p:cNvSpPr/>
              <p:nvPr/>
            </p:nvSpPr>
            <p:spPr>
              <a:xfrm>
                <a:off x="3533400" y="3277800"/>
                <a:ext cx="126720" cy="123840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*/ 5419351 1 1725033"/>
                  <a:gd name="f6" fmla="*/ 10800 10800 1"/>
                  <a:gd name="f7" fmla="+- 0 0 0"/>
                  <a:gd name="f8" fmla="+- 0 0 360"/>
                  <a:gd name="f9" fmla="val 10800"/>
                  <a:gd name="f10" fmla="*/ f3 1 21600"/>
                  <a:gd name="f11" fmla="*/ f4 1 21600"/>
                  <a:gd name="f12" fmla="*/ 0 f5 1"/>
                  <a:gd name="f13" fmla="*/ f7 f0 1"/>
                  <a:gd name="f14" fmla="*/ f8 f0 1"/>
                  <a:gd name="f15" fmla="*/ 3163 f10 1"/>
                  <a:gd name="f16" fmla="*/ 18437 f10 1"/>
                  <a:gd name="f17" fmla="*/ 18437 f11 1"/>
                  <a:gd name="f18" fmla="*/ 3163 f11 1"/>
                  <a:gd name="f19" fmla="*/ f12 1 f2"/>
                  <a:gd name="f20" fmla="*/ f13 1 f2"/>
                  <a:gd name="f21" fmla="*/ f14 1 f2"/>
                  <a:gd name="f22" fmla="*/ 10800 f10 1"/>
                  <a:gd name="f23" fmla="*/ 0 f11 1"/>
                  <a:gd name="f24" fmla="*/ 0 f10 1"/>
                  <a:gd name="f25" fmla="*/ 10800 f11 1"/>
                  <a:gd name="f26" fmla="*/ 21600 f11 1"/>
                  <a:gd name="f27" fmla="*/ 21600 f10 1"/>
                  <a:gd name="f28" fmla="+- 0 0 f19"/>
                  <a:gd name="f29" fmla="+- f20 0 f1"/>
                  <a:gd name="f30" fmla="+- f21 0 f1"/>
                  <a:gd name="f31" fmla="*/ f28 f0 1"/>
                  <a:gd name="f32" fmla="+- f30 0 f29"/>
                  <a:gd name="f33" fmla="*/ f31 1 f5"/>
                  <a:gd name="f34" fmla="+- f33 0 f1"/>
                  <a:gd name="f35" fmla="cos 1 f34"/>
                  <a:gd name="f36" fmla="sin 1 f34"/>
                  <a:gd name="f37" fmla="+- 0 0 f35"/>
                  <a:gd name="f38" fmla="+- 0 0 f36"/>
                  <a:gd name="f39" fmla="*/ 10800 f37 1"/>
                  <a:gd name="f40" fmla="*/ 10800 f38 1"/>
                  <a:gd name="f41" fmla="*/ f39 f39 1"/>
                  <a:gd name="f42" fmla="*/ f40 f40 1"/>
                  <a:gd name="f43" fmla="+- f41 f42 0"/>
                  <a:gd name="f44" fmla="sqrt f43"/>
                  <a:gd name="f45" fmla="*/ f6 1 f44"/>
                  <a:gd name="f46" fmla="*/ f37 f45 1"/>
                  <a:gd name="f47" fmla="*/ f38 f45 1"/>
                  <a:gd name="f48" fmla="+- 10800 0 f46"/>
                  <a:gd name="f49" fmla="+- 10800 0 f47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9">
                    <a:pos x="f22" y="f23"/>
                  </a:cxn>
                  <a:cxn ang="f29">
                    <a:pos x="f15" y="f18"/>
                  </a:cxn>
                  <a:cxn ang="f29">
                    <a:pos x="f24" y="f25"/>
                  </a:cxn>
                  <a:cxn ang="f29">
                    <a:pos x="f15" y="f17"/>
                  </a:cxn>
                  <a:cxn ang="f29">
                    <a:pos x="f22" y="f26"/>
                  </a:cxn>
                  <a:cxn ang="f29">
                    <a:pos x="f16" y="f17"/>
                  </a:cxn>
                  <a:cxn ang="f29">
                    <a:pos x="f27" y="f25"/>
                  </a:cxn>
                  <a:cxn ang="f29">
                    <a:pos x="f16" y="f18"/>
                  </a:cxn>
                </a:cxnLst>
                <a:rect l="f15" t="f18" r="f16" b="f17"/>
                <a:pathLst>
                  <a:path w="21600" h="21600">
                    <a:moveTo>
                      <a:pt x="f48" y="f49"/>
                    </a:moveTo>
                    <a:arcTo wR="f9" hR="f9" stAng="f29" swAng="f32"/>
                    <a:close/>
                  </a:path>
                </a:pathLst>
              </a:custGeom>
              <a:solidFill>
                <a:srgbClr val="FF950E"/>
              </a:solidFill>
              <a:ln w="0">
                <a:solidFill>
                  <a:srgbClr val="000000"/>
                </a:solidFill>
                <a:prstDash val="solid"/>
              </a:ln>
            </p:spPr>
            <p:txBody>
              <a:bodyPr vert="horz" wrap="none" lIns="90000" tIns="45000" rIns="90000" bIns="45000" anchor="ctr" anchorCtr="0" compatLnSpc="0">
                <a:noAutofit/>
              </a:bodyPr>
              <a:lstStyle/>
              <a:p>
                <a:pPr hangingPunct="0"/>
                <a:endParaRPr lang="en-US">
                  <a:latin typeface="Calibri" charset="0"/>
                  <a:ea typeface="Calibri" charset="0"/>
                  <a:cs typeface="Calibri" charset="0"/>
                </a:endParaRPr>
              </a:p>
            </p:txBody>
          </p:sp>
          <p:sp>
            <p:nvSpPr>
              <p:cNvPr id="187" name="Freeform 186"/>
              <p:cNvSpPr/>
              <p:nvPr/>
            </p:nvSpPr>
            <p:spPr>
              <a:xfrm>
                <a:off x="3472200" y="3517920"/>
                <a:ext cx="126360" cy="123840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*/ 5419351 1 1725033"/>
                  <a:gd name="f6" fmla="*/ 10800 10800 1"/>
                  <a:gd name="f7" fmla="+- 0 0 0"/>
                  <a:gd name="f8" fmla="+- 0 0 360"/>
                  <a:gd name="f9" fmla="val 10800"/>
                  <a:gd name="f10" fmla="*/ f3 1 21600"/>
                  <a:gd name="f11" fmla="*/ f4 1 21600"/>
                  <a:gd name="f12" fmla="*/ 0 f5 1"/>
                  <a:gd name="f13" fmla="*/ f7 f0 1"/>
                  <a:gd name="f14" fmla="*/ f8 f0 1"/>
                  <a:gd name="f15" fmla="*/ 3163 f10 1"/>
                  <a:gd name="f16" fmla="*/ 18437 f10 1"/>
                  <a:gd name="f17" fmla="*/ 18437 f11 1"/>
                  <a:gd name="f18" fmla="*/ 3163 f11 1"/>
                  <a:gd name="f19" fmla="*/ f12 1 f2"/>
                  <a:gd name="f20" fmla="*/ f13 1 f2"/>
                  <a:gd name="f21" fmla="*/ f14 1 f2"/>
                  <a:gd name="f22" fmla="*/ 10800 f10 1"/>
                  <a:gd name="f23" fmla="*/ 0 f11 1"/>
                  <a:gd name="f24" fmla="*/ 0 f10 1"/>
                  <a:gd name="f25" fmla="*/ 10800 f11 1"/>
                  <a:gd name="f26" fmla="*/ 21600 f11 1"/>
                  <a:gd name="f27" fmla="*/ 21600 f10 1"/>
                  <a:gd name="f28" fmla="+- 0 0 f19"/>
                  <a:gd name="f29" fmla="+- f20 0 f1"/>
                  <a:gd name="f30" fmla="+- f21 0 f1"/>
                  <a:gd name="f31" fmla="*/ f28 f0 1"/>
                  <a:gd name="f32" fmla="+- f30 0 f29"/>
                  <a:gd name="f33" fmla="*/ f31 1 f5"/>
                  <a:gd name="f34" fmla="+- f33 0 f1"/>
                  <a:gd name="f35" fmla="cos 1 f34"/>
                  <a:gd name="f36" fmla="sin 1 f34"/>
                  <a:gd name="f37" fmla="+- 0 0 f35"/>
                  <a:gd name="f38" fmla="+- 0 0 f36"/>
                  <a:gd name="f39" fmla="*/ 10800 f37 1"/>
                  <a:gd name="f40" fmla="*/ 10800 f38 1"/>
                  <a:gd name="f41" fmla="*/ f39 f39 1"/>
                  <a:gd name="f42" fmla="*/ f40 f40 1"/>
                  <a:gd name="f43" fmla="+- f41 f42 0"/>
                  <a:gd name="f44" fmla="sqrt f43"/>
                  <a:gd name="f45" fmla="*/ f6 1 f44"/>
                  <a:gd name="f46" fmla="*/ f37 f45 1"/>
                  <a:gd name="f47" fmla="*/ f38 f45 1"/>
                  <a:gd name="f48" fmla="+- 10800 0 f46"/>
                  <a:gd name="f49" fmla="+- 10800 0 f47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9">
                    <a:pos x="f22" y="f23"/>
                  </a:cxn>
                  <a:cxn ang="f29">
                    <a:pos x="f15" y="f18"/>
                  </a:cxn>
                  <a:cxn ang="f29">
                    <a:pos x="f24" y="f25"/>
                  </a:cxn>
                  <a:cxn ang="f29">
                    <a:pos x="f15" y="f17"/>
                  </a:cxn>
                  <a:cxn ang="f29">
                    <a:pos x="f22" y="f26"/>
                  </a:cxn>
                  <a:cxn ang="f29">
                    <a:pos x="f16" y="f17"/>
                  </a:cxn>
                  <a:cxn ang="f29">
                    <a:pos x="f27" y="f25"/>
                  </a:cxn>
                  <a:cxn ang="f29">
                    <a:pos x="f16" y="f18"/>
                  </a:cxn>
                </a:cxnLst>
                <a:rect l="f15" t="f18" r="f16" b="f17"/>
                <a:pathLst>
                  <a:path w="21600" h="21600">
                    <a:moveTo>
                      <a:pt x="f48" y="f49"/>
                    </a:moveTo>
                    <a:arcTo wR="f9" hR="f9" stAng="f29" swAng="f32"/>
                    <a:close/>
                  </a:path>
                </a:pathLst>
              </a:custGeom>
              <a:solidFill>
                <a:srgbClr val="FF950E"/>
              </a:solidFill>
              <a:ln w="0">
                <a:solidFill>
                  <a:srgbClr val="000000"/>
                </a:solidFill>
                <a:prstDash val="solid"/>
              </a:ln>
            </p:spPr>
            <p:txBody>
              <a:bodyPr vert="horz" wrap="none" lIns="90000" tIns="45000" rIns="90000" bIns="45000" anchor="ctr" anchorCtr="0" compatLnSpc="0">
                <a:noAutofit/>
              </a:bodyPr>
              <a:lstStyle/>
              <a:p>
                <a:pPr hangingPunct="0"/>
                <a:endParaRPr lang="en-US">
                  <a:latin typeface="Calibri" charset="0"/>
                  <a:ea typeface="Calibri" charset="0"/>
                  <a:cs typeface="Calibri" charset="0"/>
                </a:endParaRPr>
              </a:p>
            </p:txBody>
          </p:sp>
          <p:sp>
            <p:nvSpPr>
              <p:cNvPr id="188" name="Freeform 187"/>
              <p:cNvSpPr/>
              <p:nvPr/>
            </p:nvSpPr>
            <p:spPr>
              <a:xfrm>
                <a:off x="2904480" y="3449520"/>
                <a:ext cx="126360" cy="123480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*/ 5419351 1 1725033"/>
                  <a:gd name="f6" fmla="*/ 10800 10800 1"/>
                  <a:gd name="f7" fmla="+- 0 0 0"/>
                  <a:gd name="f8" fmla="+- 0 0 360"/>
                  <a:gd name="f9" fmla="val 10800"/>
                  <a:gd name="f10" fmla="*/ f3 1 21600"/>
                  <a:gd name="f11" fmla="*/ f4 1 21600"/>
                  <a:gd name="f12" fmla="*/ 0 f5 1"/>
                  <a:gd name="f13" fmla="*/ f7 f0 1"/>
                  <a:gd name="f14" fmla="*/ f8 f0 1"/>
                  <a:gd name="f15" fmla="*/ 3163 f10 1"/>
                  <a:gd name="f16" fmla="*/ 18437 f10 1"/>
                  <a:gd name="f17" fmla="*/ 18437 f11 1"/>
                  <a:gd name="f18" fmla="*/ 3163 f11 1"/>
                  <a:gd name="f19" fmla="*/ f12 1 f2"/>
                  <a:gd name="f20" fmla="*/ f13 1 f2"/>
                  <a:gd name="f21" fmla="*/ f14 1 f2"/>
                  <a:gd name="f22" fmla="*/ 10800 f10 1"/>
                  <a:gd name="f23" fmla="*/ 0 f11 1"/>
                  <a:gd name="f24" fmla="*/ 0 f10 1"/>
                  <a:gd name="f25" fmla="*/ 10800 f11 1"/>
                  <a:gd name="f26" fmla="*/ 21600 f11 1"/>
                  <a:gd name="f27" fmla="*/ 21600 f10 1"/>
                  <a:gd name="f28" fmla="+- 0 0 f19"/>
                  <a:gd name="f29" fmla="+- f20 0 f1"/>
                  <a:gd name="f30" fmla="+- f21 0 f1"/>
                  <a:gd name="f31" fmla="*/ f28 f0 1"/>
                  <a:gd name="f32" fmla="+- f30 0 f29"/>
                  <a:gd name="f33" fmla="*/ f31 1 f5"/>
                  <a:gd name="f34" fmla="+- f33 0 f1"/>
                  <a:gd name="f35" fmla="cos 1 f34"/>
                  <a:gd name="f36" fmla="sin 1 f34"/>
                  <a:gd name="f37" fmla="+- 0 0 f35"/>
                  <a:gd name="f38" fmla="+- 0 0 f36"/>
                  <a:gd name="f39" fmla="*/ 10800 f37 1"/>
                  <a:gd name="f40" fmla="*/ 10800 f38 1"/>
                  <a:gd name="f41" fmla="*/ f39 f39 1"/>
                  <a:gd name="f42" fmla="*/ f40 f40 1"/>
                  <a:gd name="f43" fmla="+- f41 f42 0"/>
                  <a:gd name="f44" fmla="sqrt f43"/>
                  <a:gd name="f45" fmla="*/ f6 1 f44"/>
                  <a:gd name="f46" fmla="*/ f37 f45 1"/>
                  <a:gd name="f47" fmla="*/ f38 f45 1"/>
                  <a:gd name="f48" fmla="+- 10800 0 f46"/>
                  <a:gd name="f49" fmla="+- 10800 0 f47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9">
                    <a:pos x="f22" y="f23"/>
                  </a:cxn>
                  <a:cxn ang="f29">
                    <a:pos x="f15" y="f18"/>
                  </a:cxn>
                  <a:cxn ang="f29">
                    <a:pos x="f24" y="f25"/>
                  </a:cxn>
                  <a:cxn ang="f29">
                    <a:pos x="f15" y="f17"/>
                  </a:cxn>
                  <a:cxn ang="f29">
                    <a:pos x="f22" y="f26"/>
                  </a:cxn>
                  <a:cxn ang="f29">
                    <a:pos x="f16" y="f17"/>
                  </a:cxn>
                  <a:cxn ang="f29">
                    <a:pos x="f27" y="f25"/>
                  </a:cxn>
                  <a:cxn ang="f29">
                    <a:pos x="f16" y="f18"/>
                  </a:cxn>
                </a:cxnLst>
                <a:rect l="f15" t="f18" r="f16" b="f17"/>
                <a:pathLst>
                  <a:path w="21600" h="21600">
                    <a:moveTo>
                      <a:pt x="f48" y="f49"/>
                    </a:moveTo>
                    <a:arcTo wR="f9" hR="f9" stAng="f29" swAng="f32"/>
                    <a:close/>
                  </a:path>
                </a:pathLst>
              </a:custGeom>
              <a:solidFill>
                <a:srgbClr val="FF950E"/>
              </a:solidFill>
              <a:ln w="0">
                <a:solidFill>
                  <a:srgbClr val="000000"/>
                </a:solidFill>
                <a:prstDash val="solid"/>
              </a:ln>
            </p:spPr>
            <p:txBody>
              <a:bodyPr vert="horz" wrap="none" lIns="90000" tIns="45000" rIns="90000" bIns="45000" anchor="ctr" anchorCtr="0" compatLnSpc="0">
                <a:noAutofit/>
              </a:bodyPr>
              <a:lstStyle/>
              <a:p>
                <a:pPr hangingPunct="0"/>
                <a:endParaRPr lang="en-US">
                  <a:latin typeface="Calibri" charset="0"/>
                  <a:ea typeface="Calibri" charset="0"/>
                  <a:cs typeface="Calibri" charset="0"/>
                </a:endParaRPr>
              </a:p>
            </p:txBody>
          </p:sp>
          <p:sp>
            <p:nvSpPr>
              <p:cNvPr id="189" name="Freeform 188"/>
              <p:cNvSpPr/>
              <p:nvPr/>
            </p:nvSpPr>
            <p:spPr>
              <a:xfrm>
                <a:off x="3902040" y="3510000"/>
                <a:ext cx="126360" cy="123480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*/ 5419351 1 1725033"/>
                  <a:gd name="f6" fmla="*/ 10800 10800 1"/>
                  <a:gd name="f7" fmla="+- 0 0 0"/>
                  <a:gd name="f8" fmla="+- 0 0 360"/>
                  <a:gd name="f9" fmla="val 10800"/>
                  <a:gd name="f10" fmla="*/ f3 1 21600"/>
                  <a:gd name="f11" fmla="*/ f4 1 21600"/>
                  <a:gd name="f12" fmla="*/ 0 f5 1"/>
                  <a:gd name="f13" fmla="*/ f7 f0 1"/>
                  <a:gd name="f14" fmla="*/ f8 f0 1"/>
                  <a:gd name="f15" fmla="*/ 3163 f10 1"/>
                  <a:gd name="f16" fmla="*/ 18437 f10 1"/>
                  <a:gd name="f17" fmla="*/ 18437 f11 1"/>
                  <a:gd name="f18" fmla="*/ 3163 f11 1"/>
                  <a:gd name="f19" fmla="*/ f12 1 f2"/>
                  <a:gd name="f20" fmla="*/ f13 1 f2"/>
                  <a:gd name="f21" fmla="*/ f14 1 f2"/>
                  <a:gd name="f22" fmla="*/ 10800 f10 1"/>
                  <a:gd name="f23" fmla="*/ 0 f11 1"/>
                  <a:gd name="f24" fmla="*/ 0 f10 1"/>
                  <a:gd name="f25" fmla="*/ 10800 f11 1"/>
                  <a:gd name="f26" fmla="*/ 21600 f11 1"/>
                  <a:gd name="f27" fmla="*/ 21600 f10 1"/>
                  <a:gd name="f28" fmla="+- 0 0 f19"/>
                  <a:gd name="f29" fmla="+- f20 0 f1"/>
                  <a:gd name="f30" fmla="+- f21 0 f1"/>
                  <a:gd name="f31" fmla="*/ f28 f0 1"/>
                  <a:gd name="f32" fmla="+- f30 0 f29"/>
                  <a:gd name="f33" fmla="*/ f31 1 f5"/>
                  <a:gd name="f34" fmla="+- f33 0 f1"/>
                  <a:gd name="f35" fmla="cos 1 f34"/>
                  <a:gd name="f36" fmla="sin 1 f34"/>
                  <a:gd name="f37" fmla="+- 0 0 f35"/>
                  <a:gd name="f38" fmla="+- 0 0 f36"/>
                  <a:gd name="f39" fmla="*/ 10800 f37 1"/>
                  <a:gd name="f40" fmla="*/ 10800 f38 1"/>
                  <a:gd name="f41" fmla="*/ f39 f39 1"/>
                  <a:gd name="f42" fmla="*/ f40 f40 1"/>
                  <a:gd name="f43" fmla="+- f41 f42 0"/>
                  <a:gd name="f44" fmla="sqrt f43"/>
                  <a:gd name="f45" fmla="*/ f6 1 f44"/>
                  <a:gd name="f46" fmla="*/ f37 f45 1"/>
                  <a:gd name="f47" fmla="*/ f38 f45 1"/>
                  <a:gd name="f48" fmla="+- 10800 0 f46"/>
                  <a:gd name="f49" fmla="+- 10800 0 f47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9">
                    <a:pos x="f22" y="f23"/>
                  </a:cxn>
                  <a:cxn ang="f29">
                    <a:pos x="f15" y="f18"/>
                  </a:cxn>
                  <a:cxn ang="f29">
                    <a:pos x="f24" y="f25"/>
                  </a:cxn>
                  <a:cxn ang="f29">
                    <a:pos x="f15" y="f17"/>
                  </a:cxn>
                  <a:cxn ang="f29">
                    <a:pos x="f22" y="f26"/>
                  </a:cxn>
                  <a:cxn ang="f29">
                    <a:pos x="f16" y="f17"/>
                  </a:cxn>
                  <a:cxn ang="f29">
                    <a:pos x="f27" y="f25"/>
                  </a:cxn>
                  <a:cxn ang="f29">
                    <a:pos x="f16" y="f18"/>
                  </a:cxn>
                </a:cxnLst>
                <a:rect l="f15" t="f18" r="f16" b="f17"/>
                <a:pathLst>
                  <a:path w="21600" h="21600">
                    <a:moveTo>
                      <a:pt x="f48" y="f49"/>
                    </a:moveTo>
                    <a:arcTo wR="f9" hR="f9" stAng="f29" swAng="f32"/>
                    <a:close/>
                  </a:path>
                </a:pathLst>
              </a:custGeom>
              <a:solidFill>
                <a:srgbClr val="FF950E"/>
              </a:solidFill>
              <a:ln w="0">
                <a:solidFill>
                  <a:srgbClr val="000000"/>
                </a:solidFill>
                <a:prstDash val="solid"/>
              </a:ln>
            </p:spPr>
            <p:txBody>
              <a:bodyPr vert="horz" wrap="none" lIns="90000" tIns="45000" rIns="90000" bIns="45000" anchor="ctr" anchorCtr="0" compatLnSpc="0">
                <a:noAutofit/>
              </a:bodyPr>
              <a:lstStyle/>
              <a:p>
                <a:pPr hangingPunct="0"/>
                <a:endParaRPr lang="en-US">
                  <a:latin typeface="Calibri" charset="0"/>
                  <a:ea typeface="Calibri" charset="0"/>
                  <a:cs typeface="Calibri" charset="0"/>
                </a:endParaRPr>
              </a:p>
            </p:txBody>
          </p:sp>
          <p:sp>
            <p:nvSpPr>
              <p:cNvPr id="190" name="Freeform 189"/>
              <p:cNvSpPr/>
              <p:nvPr/>
            </p:nvSpPr>
            <p:spPr>
              <a:xfrm>
                <a:off x="3158639" y="3887279"/>
                <a:ext cx="126720" cy="123480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*/ 5419351 1 1725033"/>
                  <a:gd name="f6" fmla="*/ 10800 10800 1"/>
                  <a:gd name="f7" fmla="+- 0 0 0"/>
                  <a:gd name="f8" fmla="+- 0 0 360"/>
                  <a:gd name="f9" fmla="val 10800"/>
                  <a:gd name="f10" fmla="*/ f3 1 21600"/>
                  <a:gd name="f11" fmla="*/ f4 1 21600"/>
                  <a:gd name="f12" fmla="*/ 0 f5 1"/>
                  <a:gd name="f13" fmla="*/ f7 f0 1"/>
                  <a:gd name="f14" fmla="*/ f8 f0 1"/>
                  <a:gd name="f15" fmla="*/ 3163 f10 1"/>
                  <a:gd name="f16" fmla="*/ 18437 f10 1"/>
                  <a:gd name="f17" fmla="*/ 18437 f11 1"/>
                  <a:gd name="f18" fmla="*/ 3163 f11 1"/>
                  <a:gd name="f19" fmla="*/ f12 1 f2"/>
                  <a:gd name="f20" fmla="*/ f13 1 f2"/>
                  <a:gd name="f21" fmla="*/ f14 1 f2"/>
                  <a:gd name="f22" fmla="*/ 10800 f10 1"/>
                  <a:gd name="f23" fmla="*/ 0 f11 1"/>
                  <a:gd name="f24" fmla="*/ 0 f10 1"/>
                  <a:gd name="f25" fmla="*/ 10800 f11 1"/>
                  <a:gd name="f26" fmla="*/ 21600 f11 1"/>
                  <a:gd name="f27" fmla="*/ 21600 f10 1"/>
                  <a:gd name="f28" fmla="+- 0 0 f19"/>
                  <a:gd name="f29" fmla="+- f20 0 f1"/>
                  <a:gd name="f30" fmla="+- f21 0 f1"/>
                  <a:gd name="f31" fmla="*/ f28 f0 1"/>
                  <a:gd name="f32" fmla="+- f30 0 f29"/>
                  <a:gd name="f33" fmla="*/ f31 1 f5"/>
                  <a:gd name="f34" fmla="+- f33 0 f1"/>
                  <a:gd name="f35" fmla="cos 1 f34"/>
                  <a:gd name="f36" fmla="sin 1 f34"/>
                  <a:gd name="f37" fmla="+- 0 0 f35"/>
                  <a:gd name="f38" fmla="+- 0 0 f36"/>
                  <a:gd name="f39" fmla="*/ 10800 f37 1"/>
                  <a:gd name="f40" fmla="*/ 10800 f38 1"/>
                  <a:gd name="f41" fmla="*/ f39 f39 1"/>
                  <a:gd name="f42" fmla="*/ f40 f40 1"/>
                  <a:gd name="f43" fmla="+- f41 f42 0"/>
                  <a:gd name="f44" fmla="sqrt f43"/>
                  <a:gd name="f45" fmla="*/ f6 1 f44"/>
                  <a:gd name="f46" fmla="*/ f37 f45 1"/>
                  <a:gd name="f47" fmla="*/ f38 f45 1"/>
                  <a:gd name="f48" fmla="+- 10800 0 f46"/>
                  <a:gd name="f49" fmla="+- 10800 0 f47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9">
                    <a:pos x="f22" y="f23"/>
                  </a:cxn>
                  <a:cxn ang="f29">
                    <a:pos x="f15" y="f18"/>
                  </a:cxn>
                  <a:cxn ang="f29">
                    <a:pos x="f24" y="f25"/>
                  </a:cxn>
                  <a:cxn ang="f29">
                    <a:pos x="f15" y="f17"/>
                  </a:cxn>
                  <a:cxn ang="f29">
                    <a:pos x="f22" y="f26"/>
                  </a:cxn>
                  <a:cxn ang="f29">
                    <a:pos x="f16" y="f17"/>
                  </a:cxn>
                  <a:cxn ang="f29">
                    <a:pos x="f27" y="f25"/>
                  </a:cxn>
                  <a:cxn ang="f29">
                    <a:pos x="f16" y="f18"/>
                  </a:cxn>
                </a:cxnLst>
                <a:rect l="f15" t="f18" r="f16" b="f17"/>
                <a:pathLst>
                  <a:path w="21600" h="21600">
                    <a:moveTo>
                      <a:pt x="f48" y="f49"/>
                    </a:moveTo>
                    <a:arcTo wR="f9" hR="f9" stAng="f29" swAng="f32"/>
                    <a:close/>
                  </a:path>
                </a:pathLst>
              </a:custGeom>
              <a:solidFill>
                <a:srgbClr val="FF950E"/>
              </a:solidFill>
              <a:ln w="0">
                <a:solidFill>
                  <a:srgbClr val="000000"/>
                </a:solidFill>
                <a:prstDash val="solid"/>
              </a:ln>
            </p:spPr>
            <p:txBody>
              <a:bodyPr vert="horz" wrap="none" lIns="90000" tIns="45000" rIns="90000" bIns="45000" anchor="ctr" anchorCtr="0" compatLnSpc="0">
                <a:noAutofit/>
              </a:bodyPr>
              <a:lstStyle/>
              <a:p>
                <a:pPr hangingPunct="0"/>
                <a:endParaRPr lang="en-US">
                  <a:latin typeface="Calibri" charset="0"/>
                  <a:ea typeface="Calibri" charset="0"/>
                  <a:cs typeface="Calibri" charset="0"/>
                </a:endParaRPr>
              </a:p>
            </p:txBody>
          </p:sp>
          <p:sp>
            <p:nvSpPr>
              <p:cNvPr id="191" name="Freeform 190"/>
              <p:cNvSpPr/>
              <p:nvPr/>
            </p:nvSpPr>
            <p:spPr>
              <a:xfrm>
                <a:off x="3650039" y="2591280"/>
                <a:ext cx="126360" cy="123480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*/ 5419351 1 1725033"/>
                  <a:gd name="f6" fmla="*/ 10800 10800 1"/>
                  <a:gd name="f7" fmla="+- 0 0 0"/>
                  <a:gd name="f8" fmla="+- 0 0 360"/>
                  <a:gd name="f9" fmla="val 10800"/>
                  <a:gd name="f10" fmla="*/ f3 1 21600"/>
                  <a:gd name="f11" fmla="*/ f4 1 21600"/>
                  <a:gd name="f12" fmla="*/ 0 f5 1"/>
                  <a:gd name="f13" fmla="*/ f7 f0 1"/>
                  <a:gd name="f14" fmla="*/ f8 f0 1"/>
                  <a:gd name="f15" fmla="*/ 3163 f10 1"/>
                  <a:gd name="f16" fmla="*/ 18437 f10 1"/>
                  <a:gd name="f17" fmla="*/ 18437 f11 1"/>
                  <a:gd name="f18" fmla="*/ 3163 f11 1"/>
                  <a:gd name="f19" fmla="*/ f12 1 f2"/>
                  <a:gd name="f20" fmla="*/ f13 1 f2"/>
                  <a:gd name="f21" fmla="*/ f14 1 f2"/>
                  <a:gd name="f22" fmla="*/ 10800 f10 1"/>
                  <a:gd name="f23" fmla="*/ 0 f11 1"/>
                  <a:gd name="f24" fmla="*/ 0 f10 1"/>
                  <a:gd name="f25" fmla="*/ 10800 f11 1"/>
                  <a:gd name="f26" fmla="*/ 21600 f11 1"/>
                  <a:gd name="f27" fmla="*/ 21600 f10 1"/>
                  <a:gd name="f28" fmla="+- 0 0 f19"/>
                  <a:gd name="f29" fmla="+- f20 0 f1"/>
                  <a:gd name="f30" fmla="+- f21 0 f1"/>
                  <a:gd name="f31" fmla="*/ f28 f0 1"/>
                  <a:gd name="f32" fmla="+- f30 0 f29"/>
                  <a:gd name="f33" fmla="*/ f31 1 f5"/>
                  <a:gd name="f34" fmla="+- f33 0 f1"/>
                  <a:gd name="f35" fmla="cos 1 f34"/>
                  <a:gd name="f36" fmla="sin 1 f34"/>
                  <a:gd name="f37" fmla="+- 0 0 f35"/>
                  <a:gd name="f38" fmla="+- 0 0 f36"/>
                  <a:gd name="f39" fmla="*/ 10800 f37 1"/>
                  <a:gd name="f40" fmla="*/ 10800 f38 1"/>
                  <a:gd name="f41" fmla="*/ f39 f39 1"/>
                  <a:gd name="f42" fmla="*/ f40 f40 1"/>
                  <a:gd name="f43" fmla="+- f41 f42 0"/>
                  <a:gd name="f44" fmla="sqrt f43"/>
                  <a:gd name="f45" fmla="*/ f6 1 f44"/>
                  <a:gd name="f46" fmla="*/ f37 f45 1"/>
                  <a:gd name="f47" fmla="*/ f38 f45 1"/>
                  <a:gd name="f48" fmla="+- 10800 0 f46"/>
                  <a:gd name="f49" fmla="+- 10800 0 f47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9">
                    <a:pos x="f22" y="f23"/>
                  </a:cxn>
                  <a:cxn ang="f29">
                    <a:pos x="f15" y="f18"/>
                  </a:cxn>
                  <a:cxn ang="f29">
                    <a:pos x="f24" y="f25"/>
                  </a:cxn>
                  <a:cxn ang="f29">
                    <a:pos x="f15" y="f17"/>
                  </a:cxn>
                  <a:cxn ang="f29">
                    <a:pos x="f22" y="f26"/>
                  </a:cxn>
                  <a:cxn ang="f29">
                    <a:pos x="f16" y="f17"/>
                  </a:cxn>
                  <a:cxn ang="f29">
                    <a:pos x="f27" y="f25"/>
                  </a:cxn>
                  <a:cxn ang="f29">
                    <a:pos x="f16" y="f18"/>
                  </a:cxn>
                </a:cxnLst>
                <a:rect l="f15" t="f18" r="f16" b="f17"/>
                <a:pathLst>
                  <a:path w="21600" h="21600">
                    <a:moveTo>
                      <a:pt x="f48" y="f49"/>
                    </a:moveTo>
                    <a:arcTo wR="f9" hR="f9" stAng="f29" swAng="f32"/>
                    <a:close/>
                  </a:path>
                </a:pathLst>
              </a:custGeom>
              <a:solidFill>
                <a:srgbClr val="FF950E"/>
              </a:solidFill>
              <a:ln w="0">
                <a:solidFill>
                  <a:srgbClr val="000000"/>
                </a:solidFill>
                <a:prstDash val="solid"/>
              </a:ln>
            </p:spPr>
            <p:txBody>
              <a:bodyPr vert="horz" wrap="none" lIns="90000" tIns="45000" rIns="90000" bIns="45000" anchor="ctr" anchorCtr="0" compatLnSpc="0">
                <a:noAutofit/>
              </a:bodyPr>
              <a:lstStyle/>
              <a:p>
                <a:pPr hangingPunct="0"/>
                <a:endParaRPr lang="en-US">
                  <a:latin typeface="Calibri" charset="0"/>
                  <a:ea typeface="Calibri" charset="0"/>
                  <a:cs typeface="Calibri" charset="0"/>
                </a:endParaRPr>
              </a:p>
            </p:txBody>
          </p:sp>
          <p:sp>
            <p:nvSpPr>
              <p:cNvPr id="192" name="Freeform 191"/>
              <p:cNvSpPr/>
              <p:nvPr/>
            </p:nvSpPr>
            <p:spPr>
              <a:xfrm>
                <a:off x="2895479" y="2994480"/>
                <a:ext cx="126360" cy="123840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*/ 5419351 1 1725033"/>
                  <a:gd name="f6" fmla="*/ 10800 10800 1"/>
                  <a:gd name="f7" fmla="+- 0 0 0"/>
                  <a:gd name="f8" fmla="+- 0 0 360"/>
                  <a:gd name="f9" fmla="val 10800"/>
                  <a:gd name="f10" fmla="*/ f3 1 21600"/>
                  <a:gd name="f11" fmla="*/ f4 1 21600"/>
                  <a:gd name="f12" fmla="*/ 0 f5 1"/>
                  <a:gd name="f13" fmla="*/ f7 f0 1"/>
                  <a:gd name="f14" fmla="*/ f8 f0 1"/>
                  <a:gd name="f15" fmla="*/ 3163 f10 1"/>
                  <a:gd name="f16" fmla="*/ 18437 f10 1"/>
                  <a:gd name="f17" fmla="*/ 18437 f11 1"/>
                  <a:gd name="f18" fmla="*/ 3163 f11 1"/>
                  <a:gd name="f19" fmla="*/ f12 1 f2"/>
                  <a:gd name="f20" fmla="*/ f13 1 f2"/>
                  <a:gd name="f21" fmla="*/ f14 1 f2"/>
                  <a:gd name="f22" fmla="*/ 10800 f10 1"/>
                  <a:gd name="f23" fmla="*/ 0 f11 1"/>
                  <a:gd name="f24" fmla="*/ 0 f10 1"/>
                  <a:gd name="f25" fmla="*/ 10800 f11 1"/>
                  <a:gd name="f26" fmla="*/ 21600 f11 1"/>
                  <a:gd name="f27" fmla="*/ 21600 f10 1"/>
                  <a:gd name="f28" fmla="+- 0 0 f19"/>
                  <a:gd name="f29" fmla="+- f20 0 f1"/>
                  <a:gd name="f30" fmla="+- f21 0 f1"/>
                  <a:gd name="f31" fmla="*/ f28 f0 1"/>
                  <a:gd name="f32" fmla="+- f30 0 f29"/>
                  <a:gd name="f33" fmla="*/ f31 1 f5"/>
                  <a:gd name="f34" fmla="+- f33 0 f1"/>
                  <a:gd name="f35" fmla="cos 1 f34"/>
                  <a:gd name="f36" fmla="sin 1 f34"/>
                  <a:gd name="f37" fmla="+- 0 0 f35"/>
                  <a:gd name="f38" fmla="+- 0 0 f36"/>
                  <a:gd name="f39" fmla="*/ 10800 f37 1"/>
                  <a:gd name="f40" fmla="*/ 10800 f38 1"/>
                  <a:gd name="f41" fmla="*/ f39 f39 1"/>
                  <a:gd name="f42" fmla="*/ f40 f40 1"/>
                  <a:gd name="f43" fmla="+- f41 f42 0"/>
                  <a:gd name="f44" fmla="sqrt f43"/>
                  <a:gd name="f45" fmla="*/ f6 1 f44"/>
                  <a:gd name="f46" fmla="*/ f37 f45 1"/>
                  <a:gd name="f47" fmla="*/ f38 f45 1"/>
                  <a:gd name="f48" fmla="+- 10800 0 f46"/>
                  <a:gd name="f49" fmla="+- 10800 0 f47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9">
                    <a:pos x="f22" y="f23"/>
                  </a:cxn>
                  <a:cxn ang="f29">
                    <a:pos x="f15" y="f18"/>
                  </a:cxn>
                  <a:cxn ang="f29">
                    <a:pos x="f24" y="f25"/>
                  </a:cxn>
                  <a:cxn ang="f29">
                    <a:pos x="f15" y="f17"/>
                  </a:cxn>
                  <a:cxn ang="f29">
                    <a:pos x="f22" y="f26"/>
                  </a:cxn>
                  <a:cxn ang="f29">
                    <a:pos x="f16" y="f17"/>
                  </a:cxn>
                  <a:cxn ang="f29">
                    <a:pos x="f27" y="f25"/>
                  </a:cxn>
                  <a:cxn ang="f29">
                    <a:pos x="f16" y="f18"/>
                  </a:cxn>
                </a:cxnLst>
                <a:rect l="f15" t="f18" r="f16" b="f17"/>
                <a:pathLst>
                  <a:path w="21600" h="21600">
                    <a:moveTo>
                      <a:pt x="f48" y="f49"/>
                    </a:moveTo>
                    <a:arcTo wR="f9" hR="f9" stAng="f29" swAng="f32"/>
                    <a:close/>
                  </a:path>
                </a:pathLst>
              </a:custGeom>
              <a:solidFill>
                <a:srgbClr val="FF950E"/>
              </a:solidFill>
              <a:ln w="0">
                <a:solidFill>
                  <a:srgbClr val="000000"/>
                </a:solidFill>
                <a:prstDash val="solid"/>
              </a:ln>
            </p:spPr>
            <p:txBody>
              <a:bodyPr vert="horz" wrap="none" lIns="90000" tIns="45000" rIns="90000" bIns="45000" anchor="ctr" anchorCtr="0" compatLnSpc="0">
                <a:noAutofit/>
              </a:bodyPr>
              <a:lstStyle/>
              <a:p>
                <a:pPr hangingPunct="0"/>
                <a:endParaRPr lang="en-US">
                  <a:latin typeface="Calibri" charset="0"/>
                  <a:ea typeface="Calibri" charset="0"/>
                  <a:cs typeface="Calibri" charset="0"/>
                </a:endParaRPr>
              </a:p>
            </p:txBody>
          </p:sp>
          <p:sp>
            <p:nvSpPr>
              <p:cNvPr id="193" name="Freeform 192"/>
              <p:cNvSpPr/>
              <p:nvPr/>
            </p:nvSpPr>
            <p:spPr>
              <a:xfrm>
                <a:off x="3682439" y="3707279"/>
                <a:ext cx="126360" cy="123480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*/ 5419351 1 1725033"/>
                  <a:gd name="f6" fmla="*/ 10800 10800 1"/>
                  <a:gd name="f7" fmla="+- 0 0 0"/>
                  <a:gd name="f8" fmla="+- 0 0 360"/>
                  <a:gd name="f9" fmla="val 10800"/>
                  <a:gd name="f10" fmla="*/ f3 1 21600"/>
                  <a:gd name="f11" fmla="*/ f4 1 21600"/>
                  <a:gd name="f12" fmla="*/ 0 f5 1"/>
                  <a:gd name="f13" fmla="*/ f7 f0 1"/>
                  <a:gd name="f14" fmla="*/ f8 f0 1"/>
                  <a:gd name="f15" fmla="*/ 3163 f10 1"/>
                  <a:gd name="f16" fmla="*/ 18437 f10 1"/>
                  <a:gd name="f17" fmla="*/ 18437 f11 1"/>
                  <a:gd name="f18" fmla="*/ 3163 f11 1"/>
                  <a:gd name="f19" fmla="*/ f12 1 f2"/>
                  <a:gd name="f20" fmla="*/ f13 1 f2"/>
                  <a:gd name="f21" fmla="*/ f14 1 f2"/>
                  <a:gd name="f22" fmla="*/ 10800 f10 1"/>
                  <a:gd name="f23" fmla="*/ 0 f11 1"/>
                  <a:gd name="f24" fmla="*/ 0 f10 1"/>
                  <a:gd name="f25" fmla="*/ 10800 f11 1"/>
                  <a:gd name="f26" fmla="*/ 21600 f11 1"/>
                  <a:gd name="f27" fmla="*/ 21600 f10 1"/>
                  <a:gd name="f28" fmla="+- 0 0 f19"/>
                  <a:gd name="f29" fmla="+- f20 0 f1"/>
                  <a:gd name="f30" fmla="+- f21 0 f1"/>
                  <a:gd name="f31" fmla="*/ f28 f0 1"/>
                  <a:gd name="f32" fmla="+- f30 0 f29"/>
                  <a:gd name="f33" fmla="*/ f31 1 f5"/>
                  <a:gd name="f34" fmla="+- f33 0 f1"/>
                  <a:gd name="f35" fmla="cos 1 f34"/>
                  <a:gd name="f36" fmla="sin 1 f34"/>
                  <a:gd name="f37" fmla="+- 0 0 f35"/>
                  <a:gd name="f38" fmla="+- 0 0 f36"/>
                  <a:gd name="f39" fmla="*/ 10800 f37 1"/>
                  <a:gd name="f40" fmla="*/ 10800 f38 1"/>
                  <a:gd name="f41" fmla="*/ f39 f39 1"/>
                  <a:gd name="f42" fmla="*/ f40 f40 1"/>
                  <a:gd name="f43" fmla="+- f41 f42 0"/>
                  <a:gd name="f44" fmla="sqrt f43"/>
                  <a:gd name="f45" fmla="*/ f6 1 f44"/>
                  <a:gd name="f46" fmla="*/ f37 f45 1"/>
                  <a:gd name="f47" fmla="*/ f38 f45 1"/>
                  <a:gd name="f48" fmla="+- 10800 0 f46"/>
                  <a:gd name="f49" fmla="+- 10800 0 f47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9">
                    <a:pos x="f22" y="f23"/>
                  </a:cxn>
                  <a:cxn ang="f29">
                    <a:pos x="f15" y="f18"/>
                  </a:cxn>
                  <a:cxn ang="f29">
                    <a:pos x="f24" y="f25"/>
                  </a:cxn>
                  <a:cxn ang="f29">
                    <a:pos x="f15" y="f17"/>
                  </a:cxn>
                  <a:cxn ang="f29">
                    <a:pos x="f22" y="f26"/>
                  </a:cxn>
                  <a:cxn ang="f29">
                    <a:pos x="f16" y="f17"/>
                  </a:cxn>
                  <a:cxn ang="f29">
                    <a:pos x="f27" y="f25"/>
                  </a:cxn>
                  <a:cxn ang="f29">
                    <a:pos x="f16" y="f18"/>
                  </a:cxn>
                </a:cxnLst>
                <a:rect l="f15" t="f18" r="f16" b="f17"/>
                <a:pathLst>
                  <a:path w="21600" h="21600">
                    <a:moveTo>
                      <a:pt x="f48" y="f49"/>
                    </a:moveTo>
                    <a:arcTo wR="f9" hR="f9" stAng="f29" swAng="f32"/>
                    <a:close/>
                  </a:path>
                </a:pathLst>
              </a:custGeom>
              <a:solidFill>
                <a:srgbClr val="FF950E"/>
              </a:solidFill>
              <a:ln w="0">
                <a:solidFill>
                  <a:srgbClr val="000000"/>
                </a:solidFill>
                <a:prstDash val="solid"/>
              </a:ln>
            </p:spPr>
            <p:txBody>
              <a:bodyPr vert="horz" wrap="none" lIns="90000" tIns="45000" rIns="90000" bIns="45000" anchor="ctr" anchorCtr="0" compatLnSpc="0">
                <a:noAutofit/>
              </a:bodyPr>
              <a:lstStyle/>
              <a:p>
                <a:pPr hangingPunct="0"/>
                <a:endParaRPr lang="en-US">
                  <a:latin typeface="Calibri" charset="0"/>
                  <a:ea typeface="Calibri" charset="0"/>
                  <a:cs typeface="Calibri" charset="0"/>
                </a:endParaRPr>
              </a:p>
            </p:txBody>
          </p:sp>
          <p:sp>
            <p:nvSpPr>
              <p:cNvPr id="194" name="Freeform 193"/>
              <p:cNvSpPr/>
              <p:nvPr/>
            </p:nvSpPr>
            <p:spPr>
              <a:xfrm>
                <a:off x="3700079" y="2994120"/>
                <a:ext cx="126360" cy="123840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*/ 5419351 1 1725033"/>
                  <a:gd name="f6" fmla="*/ 10800 10800 1"/>
                  <a:gd name="f7" fmla="+- 0 0 0"/>
                  <a:gd name="f8" fmla="+- 0 0 360"/>
                  <a:gd name="f9" fmla="val 10800"/>
                  <a:gd name="f10" fmla="*/ f3 1 21600"/>
                  <a:gd name="f11" fmla="*/ f4 1 21600"/>
                  <a:gd name="f12" fmla="*/ 0 f5 1"/>
                  <a:gd name="f13" fmla="*/ f7 f0 1"/>
                  <a:gd name="f14" fmla="*/ f8 f0 1"/>
                  <a:gd name="f15" fmla="*/ 3163 f10 1"/>
                  <a:gd name="f16" fmla="*/ 18437 f10 1"/>
                  <a:gd name="f17" fmla="*/ 18437 f11 1"/>
                  <a:gd name="f18" fmla="*/ 3163 f11 1"/>
                  <a:gd name="f19" fmla="*/ f12 1 f2"/>
                  <a:gd name="f20" fmla="*/ f13 1 f2"/>
                  <a:gd name="f21" fmla="*/ f14 1 f2"/>
                  <a:gd name="f22" fmla="*/ 10800 f10 1"/>
                  <a:gd name="f23" fmla="*/ 0 f11 1"/>
                  <a:gd name="f24" fmla="*/ 0 f10 1"/>
                  <a:gd name="f25" fmla="*/ 10800 f11 1"/>
                  <a:gd name="f26" fmla="*/ 21600 f11 1"/>
                  <a:gd name="f27" fmla="*/ 21600 f10 1"/>
                  <a:gd name="f28" fmla="+- 0 0 f19"/>
                  <a:gd name="f29" fmla="+- f20 0 f1"/>
                  <a:gd name="f30" fmla="+- f21 0 f1"/>
                  <a:gd name="f31" fmla="*/ f28 f0 1"/>
                  <a:gd name="f32" fmla="+- f30 0 f29"/>
                  <a:gd name="f33" fmla="*/ f31 1 f5"/>
                  <a:gd name="f34" fmla="+- f33 0 f1"/>
                  <a:gd name="f35" fmla="cos 1 f34"/>
                  <a:gd name="f36" fmla="sin 1 f34"/>
                  <a:gd name="f37" fmla="+- 0 0 f35"/>
                  <a:gd name="f38" fmla="+- 0 0 f36"/>
                  <a:gd name="f39" fmla="*/ 10800 f37 1"/>
                  <a:gd name="f40" fmla="*/ 10800 f38 1"/>
                  <a:gd name="f41" fmla="*/ f39 f39 1"/>
                  <a:gd name="f42" fmla="*/ f40 f40 1"/>
                  <a:gd name="f43" fmla="+- f41 f42 0"/>
                  <a:gd name="f44" fmla="sqrt f43"/>
                  <a:gd name="f45" fmla="*/ f6 1 f44"/>
                  <a:gd name="f46" fmla="*/ f37 f45 1"/>
                  <a:gd name="f47" fmla="*/ f38 f45 1"/>
                  <a:gd name="f48" fmla="+- 10800 0 f46"/>
                  <a:gd name="f49" fmla="+- 10800 0 f47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9">
                    <a:pos x="f22" y="f23"/>
                  </a:cxn>
                  <a:cxn ang="f29">
                    <a:pos x="f15" y="f18"/>
                  </a:cxn>
                  <a:cxn ang="f29">
                    <a:pos x="f24" y="f25"/>
                  </a:cxn>
                  <a:cxn ang="f29">
                    <a:pos x="f15" y="f17"/>
                  </a:cxn>
                  <a:cxn ang="f29">
                    <a:pos x="f22" y="f26"/>
                  </a:cxn>
                  <a:cxn ang="f29">
                    <a:pos x="f16" y="f17"/>
                  </a:cxn>
                  <a:cxn ang="f29">
                    <a:pos x="f27" y="f25"/>
                  </a:cxn>
                  <a:cxn ang="f29">
                    <a:pos x="f16" y="f18"/>
                  </a:cxn>
                </a:cxnLst>
                <a:rect l="f15" t="f18" r="f16" b="f17"/>
                <a:pathLst>
                  <a:path w="21600" h="21600">
                    <a:moveTo>
                      <a:pt x="f48" y="f49"/>
                    </a:moveTo>
                    <a:arcTo wR="f9" hR="f9" stAng="f29" swAng="f32"/>
                    <a:close/>
                  </a:path>
                </a:pathLst>
              </a:custGeom>
              <a:solidFill>
                <a:srgbClr val="FF950E"/>
              </a:solidFill>
              <a:ln w="0">
                <a:solidFill>
                  <a:srgbClr val="000000"/>
                </a:solidFill>
                <a:prstDash val="solid"/>
              </a:ln>
            </p:spPr>
            <p:txBody>
              <a:bodyPr vert="horz" wrap="none" lIns="90000" tIns="45000" rIns="90000" bIns="45000" anchor="ctr" anchorCtr="0" compatLnSpc="0">
                <a:noAutofit/>
              </a:bodyPr>
              <a:lstStyle/>
              <a:p>
                <a:pPr hangingPunct="0"/>
                <a:endParaRPr lang="en-US">
                  <a:latin typeface="Calibri" charset="0"/>
                  <a:ea typeface="Calibri" charset="0"/>
                  <a:cs typeface="Calibri" charset="0"/>
                </a:endParaRPr>
              </a:p>
            </p:txBody>
          </p:sp>
          <p:sp>
            <p:nvSpPr>
              <p:cNvPr id="195" name="Freeform 194"/>
              <p:cNvSpPr/>
              <p:nvPr/>
            </p:nvSpPr>
            <p:spPr>
              <a:xfrm>
                <a:off x="2614320" y="2994120"/>
                <a:ext cx="126360" cy="123840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*/ 5419351 1 1725033"/>
                  <a:gd name="f6" fmla="*/ 10800 10800 1"/>
                  <a:gd name="f7" fmla="+- 0 0 0"/>
                  <a:gd name="f8" fmla="+- 0 0 360"/>
                  <a:gd name="f9" fmla="val 10800"/>
                  <a:gd name="f10" fmla="*/ f3 1 21600"/>
                  <a:gd name="f11" fmla="*/ f4 1 21600"/>
                  <a:gd name="f12" fmla="*/ 0 f5 1"/>
                  <a:gd name="f13" fmla="*/ f7 f0 1"/>
                  <a:gd name="f14" fmla="*/ f8 f0 1"/>
                  <a:gd name="f15" fmla="*/ 3163 f10 1"/>
                  <a:gd name="f16" fmla="*/ 18437 f10 1"/>
                  <a:gd name="f17" fmla="*/ 18437 f11 1"/>
                  <a:gd name="f18" fmla="*/ 3163 f11 1"/>
                  <a:gd name="f19" fmla="*/ f12 1 f2"/>
                  <a:gd name="f20" fmla="*/ f13 1 f2"/>
                  <a:gd name="f21" fmla="*/ f14 1 f2"/>
                  <a:gd name="f22" fmla="*/ 10800 f10 1"/>
                  <a:gd name="f23" fmla="*/ 0 f11 1"/>
                  <a:gd name="f24" fmla="*/ 0 f10 1"/>
                  <a:gd name="f25" fmla="*/ 10800 f11 1"/>
                  <a:gd name="f26" fmla="*/ 21600 f11 1"/>
                  <a:gd name="f27" fmla="*/ 21600 f10 1"/>
                  <a:gd name="f28" fmla="+- 0 0 f19"/>
                  <a:gd name="f29" fmla="+- f20 0 f1"/>
                  <a:gd name="f30" fmla="+- f21 0 f1"/>
                  <a:gd name="f31" fmla="*/ f28 f0 1"/>
                  <a:gd name="f32" fmla="+- f30 0 f29"/>
                  <a:gd name="f33" fmla="*/ f31 1 f5"/>
                  <a:gd name="f34" fmla="+- f33 0 f1"/>
                  <a:gd name="f35" fmla="cos 1 f34"/>
                  <a:gd name="f36" fmla="sin 1 f34"/>
                  <a:gd name="f37" fmla="+- 0 0 f35"/>
                  <a:gd name="f38" fmla="+- 0 0 f36"/>
                  <a:gd name="f39" fmla="*/ 10800 f37 1"/>
                  <a:gd name="f40" fmla="*/ 10800 f38 1"/>
                  <a:gd name="f41" fmla="*/ f39 f39 1"/>
                  <a:gd name="f42" fmla="*/ f40 f40 1"/>
                  <a:gd name="f43" fmla="+- f41 f42 0"/>
                  <a:gd name="f44" fmla="sqrt f43"/>
                  <a:gd name="f45" fmla="*/ f6 1 f44"/>
                  <a:gd name="f46" fmla="*/ f37 f45 1"/>
                  <a:gd name="f47" fmla="*/ f38 f45 1"/>
                  <a:gd name="f48" fmla="+- 10800 0 f46"/>
                  <a:gd name="f49" fmla="+- 10800 0 f47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9">
                    <a:pos x="f22" y="f23"/>
                  </a:cxn>
                  <a:cxn ang="f29">
                    <a:pos x="f15" y="f18"/>
                  </a:cxn>
                  <a:cxn ang="f29">
                    <a:pos x="f24" y="f25"/>
                  </a:cxn>
                  <a:cxn ang="f29">
                    <a:pos x="f15" y="f17"/>
                  </a:cxn>
                  <a:cxn ang="f29">
                    <a:pos x="f22" y="f26"/>
                  </a:cxn>
                  <a:cxn ang="f29">
                    <a:pos x="f16" y="f17"/>
                  </a:cxn>
                  <a:cxn ang="f29">
                    <a:pos x="f27" y="f25"/>
                  </a:cxn>
                  <a:cxn ang="f29">
                    <a:pos x="f16" y="f18"/>
                  </a:cxn>
                </a:cxnLst>
                <a:rect l="f15" t="f18" r="f16" b="f17"/>
                <a:pathLst>
                  <a:path w="21600" h="21600">
                    <a:moveTo>
                      <a:pt x="f48" y="f49"/>
                    </a:moveTo>
                    <a:arcTo wR="f9" hR="f9" stAng="f29" swAng="f32"/>
                    <a:close/>
                  </a:path>
                </a:pathLst>
              </a:custGeom>
              <a:solidFill>
                <a:srgbClr val="FF950E"/>
              </a:solidFill>
              <a:ln w="0">
                <a:solidFill>
                  <a:srgbClr val="000000"/>
                </a:solidFill>
                <a:prstDash val="solid"/>
              </a:ln>
            </p:spPr>
            <p:txBody>
              <a:bodyPr vert="horz" wrap="none" lIns="90000" tIns="45000" rIns="90000" bIns="45000" anchor="ctr" anchorCtr="0" compatLnSpc="0">
                <a:noAutofit/>
              </a:bodyPr>
              <a:lstStyle/>
              <a:p>
                <a:pPr hangingPunct="0"/>
                <a:endParaRPr lang="en-US">
                  <a:latin typeface="Calibri" charset="0"/>
                  <a:ea typeface="Calibri" charset="0"/>
                  <a:cs typeface="Calibri" charset="0"/>
                </a:endParaRPr>
              </a:p>
            </p:txBody>
          </p:sp>
          <p:sp>
            <p:nvSpPr>
              <p:cNvPr id="196" name="Freeform 195"/>
              <p:cNvSpPr/>
              <p:nvPr/>
            </p:nvSpPr>
            <p:spPr>
              <a:xfrm>
                <a:off x="2622960" y="3560760"/>
                <a:ext cx="126360" cy="123840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*/ 5419351 1 1725033"/>
                  <a:gd name="f6" fmla="*/ 10800 10800 1"/>
                  <a:gd name="f7" fmla="+- 0 0 0"/>
                  <a:gd name="f8" fmla="+- 0 0 360"/>
                  <a:gd name="f9" fmla="val 10800"/>
                  <a:gd name="f10" fmla="*/ f3 1 21600"/>
                  <a:gd name="f11" fmla="*/ f4 1 21600"/>
                  <a:gd name="f12" fmla="*/ 0 f5 1"/>
                  <a:gd name="f13" fmla="*/ f7 f0 1"/>
                  <a:gd name="f14" fmla="*/ f8 f0 1"/>
                  <a:gd name="f15" fmla="*/ 3163 f10 1"/>
                  <a:gd name="f16" fmla="*/ 18437 f10 1"/>
                  <a:gd name="f17" fmla="*/ 18437 f11 1"/>
                  <a:gd name="f18" fmla="*/ 3163 f11 1"/>
                  <a:gd name="f19" fmla="*/ f12 1 f2"/>
                  <a:gd name="f20" fmla="*/ f13 1 f2"/>
                  <a:gd name="f21" fmla="*/ f14 1 f2"/>
                  <a:gd name="f22" fmla="*/ 10800 f10 1"/>
                  <a:gd name="f23" fmla="*/ 0 f11 1"/>
                  <a:gd name="f24" fmla="*/ 0 f10 1"/>
                  <a:gd name="f25" fmla="*/ 10800 f11 1"/>
                  <a:gd name="f26" fmla="*/ 21600 f11 1"/>
                  <a:gd name="f27" fmla="*/ 21600 f10 1"/>
                  <a:gd name="f28" fmla="+- 0 0 f19"/>
                  <a:gd name="f29" fmla="+- f20 0 f1"/>
                  <a:gd name="f30" fmla="+- f21 0 f1"/>
                  <a:gd name="f31" fmla="*/ f28 f0 1"/>
                  <a:gd name="f32" fmla="+- f30 0 f29"/>
                  <a:gd name="f33" fmla="*/ f31 1 f5"/>
                  <a:gd name="f34" fmla="+- f33 0 f1"/>
                  <a:gd name="f35" fmla="cos 1 f34"/>
                  <a:gd name="f36" fmla="sin 1 f34"/>
                  <a:gd name="f37" fmla="+- 0 0 f35"/>
                  <a:gd name="f38" fmla="+- 0 0 f36"/>
                  <a:gd name="f39" fmla="*/ 10800 f37 1"/>
                  <a:gd name="f40" fmla="*/ 10800 f38 1"/>
                  <a:gd name="f41" fmla="*/ f39 f39 1"/>
                  <a:gd name="f42" fmla="*/ f40 f40 1"/>
                  <a:gd name="f43" fmla="+- f41 f42 0"/>
                  <a:gd name="f44" fmla="sqrt f43"/>
                  <a:gd name="f45" fmla="*/ f6 1 f44"/>
                  <a:gd name="f46" fmla="*/ f37 f45 1"/>
                  <a:gd name="f47" fmla="*/ f38 f45 1"/>
                  <a:gd name="f48" fmla="+- 10800 0 f46"/>
                  <a:gd name="f49" fmla="+- 10800 0 f47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9">
                    <a:pos x="f22" y="f23"/>
                  </a:cxn>
                  <a:cxn ang="f29">
                    <a:pos x="f15" y="f18"/>
                  </a:cxn>
                  <a:cxn ang="f29">
                    <a:pos x="f24" y="f25"/>
                  </a:cxn>
                  <a:cxn ang="f29">
                    <a:pos x="f15" y="f17"/>
                  </a:cxn>
                  <a:cxn ang="f29">
                    <a:pos x="f22" y="f26"/>
                  </a:cxn>
                  <a:cxn ang="f29">
                    <a:pos x="f16" y="f17"/>
                  </a:cxn>
                  <a:cxn ang="f29">
                    <a:pos x="f27" y="f25"/>
                  </a:cxn>
                  <a:cxn ang="f29">
                    <a:pos x="f16" y="f18"/>
                  </a:cxn>
                </a:cxnLst>
                <a:rect l="f15" t="f18" r="f16" b="f17"/>
                <a:pathLst>
                  <a:path w="21600" h="21600">
                    <a:moveTo>
                      <a:pt x="f48" y="f49"/>
                    </a:moveTo>
                    <a:arcTo wR="f9" hR="f9" stAng="f29" swAng="f32"/>
                    <a:close/>
                  </a:path>
                </a:pathLst>
              </a:custGeom>
              <a:solidFill>
                <a:srgbClr val="FF950E"/>
              </a:solidFill>
              <a:ln w="0">
                <a:solidFill>
                  <a:srgbClr val="000000"/>
                </a:solidFill>
                <a:prstDash val="solid"/>
              </a:ln>
            </p:spPr>
            <p:txBody>
              <a:bodyPr vert="horz" wrap="none" lIns="90000" tIns="45000" rIns="90000" bIns="45000" anchor="ctr" anchorCtr="0" compatLnSpc="0">
                <a:noAutofit/>
              </a:bodyPr>
              <a:lstStyle/>
              <a:p>
                <a:pPr hangingPunct="0"/>
                <a:endParaRPr lang="en-US">
                  <a:latin typeface="Calibri" charset="0"/>
                  <a:ea typeface="Calibri" charset="0"/>
                  <a:cs typeface="Calibri" charset="0"/>
                </a:endParaRPr>
              </a:p>
            </p:txBody>
          </p:sp>
          <p:sp>
            <p:nvSpPr>
              <p:cNvPr id="197" name="Freeform 196"/>
              <p:cNvSpPr/>
              <p:nvPr/>
            </p:nvSpPr>
            <p:spPr>
              <a:xfrm>
                <a:off x="2815919" y="3827159"/>
                <a:ext cx="126360" cy="123840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*/ 5419351 1 1725033"/>
                  <a:gd name="f6" fmla="*/ 10800 10800 1"/>
                  <a:gd name="f7" fmla="+- 0 0 0"/>
                  <a:gd name="f8" fmla="+- 0 0 360"/>
                  <a:gd name="f9" fmla="val 10800"/>
                  <a:gd name="f10" fmla="*/ f3 1 21600"/>
                  <a:gd name="f11" fmla="*/ f4 1 21600"/>
                  <a:gd name="f12" fmla="*/ 0 f5 1"/>
                  <a:gd name="f13" fmla="*/ f7 f0 1"/>
                  <a:gd name="f14" fmla="*/ f8 f0 1"/>
                  <a:gd name="f15" fmla="*/ 3163 f10 1"/>
                  <a:gd name="f16" fmla="*/ 18437 f10 1"/>
                  <a:gd name="f17" fmla="*/ 18437 f11 1"/>
                  <a:gd name="f18" fmla="*/ 3163 f11 1"/>
                  <a:gd name="f19" fmla="*/ f12 1 f2"/>
                  <a:gd name="f20" fmla="*/ f13 1 f2"/>
                  <a:gd name="f21" fmla="*/ f14 1 f2"/>
                  <a:gd name="f22" fmla="*/ 10800 f10 1"/>
                  <a:gd name="f23" fmla="*/ 0 f11 1"/>
                  <a:gd name="f24" fmla="*/ 0 f10 1"/>
                  <a:gd name="f25" fmla="*/ 10800 f11 1"/>
                  <a:gd name="f26" fmla="*/ 21600 f11 1"/>
                  <a:gd name="f27" fmla="*/ 21600 f10 1"/>
                  <a:gd name="f28" fmla="+- 0 0 f19"/>
                  <a:gd name="f29" fmla="+- f20 0 f1"/>
                  <a:gd name="f30" fmla="+- f21 0 f1"/>
                  <a:gd name="f31" fmla="*/ f28 f0 1"/>
                  <a:gd name="f32" fmla="+- f30 0 f29"/>
                  <a:gd name="f33" fmla="*/ f31 1 f5"/>
                  <a:gd name="f34" fmla="+- f33 0 f1"/>
                  <a:gd name="f35" fmla="cos 1 f34"/>
                  <a:gd name="f36" fmla="sin 1 f34"/>
                  <a:gd name="f37" fmla="+- 0 0 f35"/>
                  <a:gd name="f38" fmla="+- 0 0 f36"/>
                  <a:gd name="f39" fmla="*/ 10800 f37 1"/>
                  <a:gd name="f40" fmla="*/ 10800 f38 1"/>
                  <a:gd name="f41" fmla="*/ f39 f39 1"/>
                  <a:gd name="f42" fmla="*/ f40 f40 1"/>
                  <a:gd name="f43" fmla="+- f41 f42 0"/>
                  <a:gd name="f44" fmla="sqrt f43"/>
                  <a:gd name="f45" fmla="*/ f6 1 f44"/>
                  <a:gd name="f46" fmla="*/ f37 f45 1"/>
                  <a:gd name="f47" fmla="*/ f38 f45 1"/>
                  <a:gd name="f48" fmla="+- 10800 0 f46"/>
                  <a:gd name="f49" fmla="+- 10800 0 f47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9">
                    <a:pos x="f22" y="f23"/>
                  </a:cxn>
                  <a:cxn ang="f29">
                    <a:pos x="f15" y="f18"/>
                  </a:cxn>
                  <a:cxn ang="f29">
                    <a:pos x="f24" y="f25"/>
                  </a:cxn>
                  <a:cxn ang="f29">
                    <a:pos x="f15" y="f17"/>
                  </a:cxn>
                  <a:cxn ang="f29">
                    <a:pos x="f22" y="f26"/>
                  </a:cxn>
                  <a:cxn ang="f29">
                    <a:pos x="f16" y="f17"/>
                  </a:cxn>
                  <a:cxn ang="f29">
                    <a:pos x="f27" y="f25"/>
                  </a:cxn>
                  <a:cxn ang="f29">
                    <a:pos x="f16" y="f18"/>
                  </a:cxn>
                </a:cxnLst>
                <a:rect l="f15" t="f18" r="f16" b="f17"/>
                <a:pathLst>
                  <a:path w="21600" h="21600">
                    <a:moveTo>
                      <a:pt x="f48" y="f49"/>
                    </a:moveTo>
                    <a:arcTo wR="f9" hR="f9" stAng="f29" swAng="f32"/>
                    <a:close/>
                  </a:path>
                </a:pathLst>
              </a:custGeom>
              <a:solidFill>
                <a:srgbClr val="FF950E"/>
              </a:solidFill>
              <a:ln w="0">
                <a:solidFill>
                  <a:srgbClr val="000000"/>
                </a:solidFill>
                <a:prstDash val="solid"/>
              </a:ln>
            </p:spPr>
            <p:txBody>
              <a:bodyPr vert="horz" wrap="none" lIns="90000" tIns="45000" rIns="90000" bIns="45000" anchor="ctr" anchorCtr="0" compatLnSpc="0">
                <a:noAutofit/>
              </a:bodyPr>
              <a:lstStyle/>
              <a:p>
                <a:pPr hangingPunct="0"/>
                <a:endParaRPr lang="en-US">
                  <a:latin typeface="Calibri" charset="0"/>
                  <a:ea typeface="Calibri" charset="0"/>
                  <a:cs typeface="Calibri" charset="0"/>
                </a:endParaRPr>
              </a:p>
            </p:txBody>
          </p:sp>
          <p:sp>
            <p:nvSpPr>
              <p:cNvPr id="198" name="Freeform 197"/>
              <p:cNvSpPr/>
              <p:nvPr/>
            </p:nvSpPr>
            <p:spPr>
              <a:xfrm>
                <a:off x="3246120" y="3552480"/>
                <a:ext cx="126360" cy="123480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*/ 5419351 1 1725033"/>
                  <a:gd name="f6" fmla="*/ 10800 10800 1"/>
                  <a:gd name="f7" fmla="+- 0 0 0"/>
                  <a:gd name="f8" fmla="+- 0 0 360"/>
                  <a:gd name="f9" fmla="val 10800"/>
                  <a:gd name="f10" fmla="*/ f3 1 21600"/>
                  <a:gd name="f11" fmla="*/ f4 1 21600"/>
                  <a:gd name="f12" fmla="*/ 0 f5 1"/>
                  <a:gd name="f13" fmla="*/ f7 f0 1"/>
                  <a:gd name="f14" fmla="*/ f8 f0 1"/>
                  <a:gd name="f15" fmla="*/ 3163 f10 1"/>
                  <a:gd name="f16" fmla="*/ 18437 f10 1"/>
                  <a:gd name="f17" fmla="*/ 18437 f11 1"/>
                  <a:gd name="f18" fmla="*/ 3163 f11 1"/>
                  <a:gd name="f19" fmla="*/ f12 1 f2"/>
                  <a:gd name="f20" fmla="*/ f13 1 f2"/>
                  <a:gd name="f21" fmla="*/ f14 1 f2"/>
                  <a:gd name="f22" fmla="*/ 10800 f10 1"/>
                  <a:gd name="f23" fmla="*/ 0 f11 1"/>
                  <a:gd name="f24" fmla="*/ 0 f10 1"/>
                  <a:gd name="f25" fmla="*/ 10800 f11 1"/>
                  <a:gd name="f26" fmla="*/ 21600 f11 1"/>
                  <a:gd name="f27" fmla="*/ 21600 f10 1"/>
                  <a:gd name="f28" fmla="+- 0 0 f19"/>
                  <a:gd name="f29" fmla="+- f20 0 f1"/>
                  <a:gd name="f30" fmla="+- f21 0 f1"/>
                  <a:gd name="f31" fmla="*/ f28 f0 1"/>
                  <a:gd name="f32" fmla="+- f30 0 f29"/>
                  <a:gd name="f33" fmla="*/ f31 1 f5"/>
                  <a:gd name="f34" fmla="+- f33 0 f1"/>
                  <a:gd name="f35" fmla="cos 1 f34"/>
                  <a:gd name="f36" fmla="sin 1 f34"/>
                  <a:gd name="f37" fmla="+- 0 0 f35"/>
                  <a:gd name="f38" fmla="+- 0 0 f36"/>
                  <a:gd name="f39" fmla="*/ 10800 f37 1"/>
                  <a:gd name="f40" fmla="*/ 10800 f38 1"/>
                  <a:gd name="f41" fmla="*/ f39 f39 1"/>
                  <a:gd name="f42" fmla="*/ f40 f40 1"/>
                  <a:gd name="f43" fmla="+- f41 f42 0"/>
                  <a:gd name="f44" fmla="sqrt f43"/>
                  <a:gd name="f45" fmla="*/ f6 1 f44"/>
                  <a:gd name="f46" fmla="*/ f37 f45 1"/>
                  <a:gd name="f47" fmla="*/ f38 f45 1"/>
                  <a:gd name="f48" fmla="+- 10800 0 f46"/>
                  <a:gd name="f49" fmla="+- 10800 0 f47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9">
                    <a:pos x="f22" y="f23"/>
                  </a:cxn>
                  <a:cxn ang="f29">
                    <a:pos x="f15" y="f18"/>
                  </a:cxn>
                  <a:cxn ang="f29">
                    <a:pos x="f24" y="f25"/>
                  </a:cxn>
                  <a:cxn ang="f29">
                    <a:pos x="f15" y="f17"/>
                  </a:cxn>
                  <a:cxn ang="f29">
                    <a:pos x="f22" y="f26"/>
                  </a:cxn>
                  <a:cxn ang="f29">
                    <a:pos x="f16" y="f17"/>
                  </a:cxn>
                  <a:cxn ang="f29">
                    <a:pos x="f27" y="f25"/>
                  </a:cxn>
                  <a:cxn ang="f29">
                    <a:pos x="f16" y="f18"/>
                  </a:cxn>
                </a:cxnLst>
                <a:rect l="f15" t="f18" r="f16" b="f17"/>
                <a:pathLst>
                  <a:path w="21600" h="21600">
                    <a:moveTo>
                      <a:pt x="f48" y="f49"/>
                    </a:moveTo>
                    <a:arcTo wR="f9" hR="f9" stAng="f29" swAng="f32"/>
                    <a:close/>
                  </a:path>
                </a:pathLst>
              </a:custGeom>
              <a:solidFill>
                <a:srgbClr val="FF950E"/>
              </a:solidFill>
              <a:ln w="0">
                <a:solidFill>
                  <a:srgbClr val="000000"/>
                </a:solidFill>
                <a:prstDash val="solid"/>
              </a:ln>
            </p:spPr>
            <p:txBody>
              <a:bodyPr vert="horz" wrap="none" lIns="90000" tIns="45000" rIns="90000" bIns="45000" anchor="ctr" anchorCtr="0" compatLnSpc="0">
                <a:noAutofit/>
              </a:bodyPr>
              <a:lstStyle/>
              <a:p>
                <a:pPr hangingPunct="0"/>
                <a:endParaRPr lang="en-US">
                  <a:latin typeface="Calibri" charset="0"/>
                  <a:ea typeface="Calibri" charset="0"/>
                  <a:cs typeface="Calibri" charset="0"/>
                </a:endParaRPr>
              </a:p>
            </p:txBody>
          </p:sp>
          <p:sp>
            <p:nvSpPr>
              <p:cNvPr id="199" name="Freeform 198"/>
              <p:cNvSpPr/>
              <p:nvPr/>
            </p:nvSpPr>
            <p:spPr>
              <a:xfrm>
                <a:off x="3114360" y="2822400"/>
                <a:ext cx="126360" cy="123840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*/ 5419351 1 1725033"/>
                  <a:gd name="f6" fmla="*/ 10800 10800 1"/>
                  <a:gd name="f7" fmla="+- 0 0 0"/>
                  <a:gd name="f8" fmla="+- 0 0 360"/>
                  <a:gd name="f9" fmla="val 10800"/>
                  <a:gd name="f10" fmla="*/ f3 1 21600"/>
                  <a:gd name="f11" fmla="*/ f4 1 21600"/>
                  <a:gd name="f12" fmla="*/ 0 f5 1"/>
                  <a:gd name="f13" fmla="*/ f7 f0 1"/>
                  <a:gd name="f14" fmla="*/ f8 f0 1"/>
                  <a:gd name="f15" fmla="*/ 3163 f10 1"/>
                  <a:gd name="f16" fmla="*/ 18437 f10 1"/>
                  <a:gd name="f17" fmla="*/ 18437 f11 1"/>
                  <a:gd name="f18" fmla="*/ 3163 f11 1"/>
                  <a:gd name="f19" fmla="*/ f12 1 f2"/>
                  <a:gd name="f20" fmla="*/ f13 1 f2"/>
                  <a:gd name="f21" fmla="*/ f14 1 f2"/>
                  <a:gd name="f22" fmla="*/ 10800 f10 1"/>
                  <a:gd name="f23" fmla="*/ 0 f11 1"/>
                  <a:gd name="f24" fmla="*/ 0 f10 1"/>
                  <a:gd name="f25" fmla="*/ 10800 f11 1"/>
                  <a:gd name="f26" fmla="*/ 21600 f11 1"/>
                  <a:gd name="f27" fmla="*/ 21600 f10 1"/>
                  <a:gd name="f28" fmla="+- 0 0 f19"/>
                  <a:gd name="f29" fmla="+- f20 0 f1"/>
                  <a:gd name="f30" fmla="+- f21 0 f1"/>
                  <a:gd name="f31" fmla="*/ f28 f0 1"/>
                  <a:gd name="f32" fmla="+- f30 0 f29"/>
                  <a:gd name="f33" fmla="*/ f31 1 f5"/>
                  <a:gd name="f34" fmla="+- f33 0 f1"/>
                  <a:gd name="f35" fmla="cos 1 f34"/>
                  <a:gd name="f36" fmla="sin 1 f34"/>
                  <a:gd name="f37" fmla="+- 0 0 f35"/>
                  <a:gd name="f38" fmla="+- 0 0 f36"/>
                  <a:gd name="f39" fmla="*/ 10800 f37 1"/>
                  <a:gd name="f40" fmla="*/ 10800 f38 1"/>
                  <a:gd name="f41" fmla="*/ f39 f39 1"/>
                  <a:gd name="f42" fmla="*/ f40 f40 1"/>
                  <a:gd name="f43" fmla="+- f41 f42 0"/>
                  <a:gd name="f44" fmla="sqrt f43"/>
                  <a:gd name="f45" fmla="*/ f6 1 f44"/>
                  <a:gd name="f46" fmla="*/ f37 f45 1"/>
                  <a:gd name="f47" fmla="*/ f38 f45 1"/>
                  <a:gd name="f48" fmla="+- 10800 0 f46"/>
                  <a:gd name="f49" fmla="+- 10800 0 f47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9">
                    <a:pos x="f22" y="f23"/>
                  </a:cxn>
                  <a:cxn ang="f29">
                    <a:pos x="f15" y="f18"/>
                  </a:cxn>
                  <a:cxn ang="f29">
                    <a:pos x="f24" y="f25"/>
                  </a:cxn>
                  <a:cxn ang="f29">
                    <a:pos x="f15" y="f17"/>
                  </a:cxn>
                  <a:cxn ang="f29">
                    <a:pos x="f22" y="f26"/>
                  </a:cxn>
                  <a:cxn ang="f29">
                    <a:pos x="f16" y="f17"/>
                  </a:cxn>
                  <a:cxn ang="f29">
                    <a:pos x="f27" y="f25"/>
                  </a:cxn>
                  <a:cxn ang="f29">
                    <a:pos x="f16" y="f18"/>
                  </a:cxn>
                </a:cxnLst>
                <a:rect l="f15" t="f18" r="f16" b="f17"/>
                <a:pathLst>
                  <a:path w="21600" h="21600">
                    <a:moveTo>
                      <a:pt x="f48" y="f49"/>
                    </a:moveTo>
                    <a:arcTo wR="f9" hR="f9" stAng="f29" swAng="f32"/>
                    <a:close/>
                  </a:path>
                </a:pathLst>
              </a:custGeom>
              <a:solidFill>
                <a:srgbClr val="FF950E"/>
              </a:solidFill>
              <a:ln w="0">
                <a:solidFill>
                  <a:srgbClr val="000000"/>
                </a:solidFill>
                <a:prstDash val="solid"/>
              </a:ln>
            </p:spPr>
            <p:txBody>
              <a:bodyPr vert="horz" wrap="none" lIns="90000" tIns="45000" rIns="90000" bIns="45000" anchor="ctr" anchorCtr="0" compatLnSpc="0">
                <a:noAutofit/>
              </a:bodyPr>
              <a:lstStyle/>
              <a:p>
                <a:pPr hangingPunct="0"/>
                <a:endParaRPr lang="en-US">
                  <a:latin typeface="Calibri" charset="0"/>
                  <a:ea typeface="Calibri" charset="0"/>
                  <a:cs typeface="Calibri" charset="0"/>
                </a:endParaRPr>
              </a:p>
            </p:txBody>
          </p:sp>
          <p:sp>
            <p:nvSpPr>
              <p:cNvPr id="200" name="Freeform 199"/>
              <p:cNvSpPr/>
              <p:nvPr/>
            </p:nvSpPr>
            <p:spPr>
              <a:xfrm>
                <a:off x="3936600" y="2659680"/>
                <a:ext cx="126360" cy="123480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*/ 5419351 1 1725033"/>
                  <a:gd name="f6" fmla="*/ 10800 10800 1"/>
                  <a:gd name="f7" fmla="+- 0 0 0"/>
                  <a:gd name="f8" fmla="+- 0 0 360"/>
                  <a:gd name="f9" fmla="val 10800"/>
                  <a:gd name="f10" fmla="*/ f3 1 21600"/>
                  <a:gd name="f11" fmla="*/ f4 1 21600"/>
                  <a:gd name="f12" fmla="*/ 0 f5 1"/>
                  <a:gd name="f13" fmla="*/ f7 f0 1"/>
                  <a:gd name="f14" fmla="*/ f8 f0 1"/>
                  <a:gd name="f15" fmla="*/ 3163 f10 1"/>
                  <a:gd name="f16" fmla="*/ 18437 f10 1"/>
                  <a:gd name="f17" fmla="*/ 18437 f11 1"/>
                  <a:gd name="f18" fmla="*/ 3163 f11 1"/>
                  <a:gd name="f19" fmla="*/ f12 1 f2"/>
                  <a:gd name="f20" fmla="*/ f13 1 f2"/>
                  <a:gd name="f21" fmla="*/ f14 1 f2"/>
                  <a:gd name="f22" fmla="*/ 10800 f10 1"/>
                  <a:gd name="f23" fmla="*/ 0 f11 1"/>
                  <a:gd name="f24" fmla="*/ 0 f10 1"/>
                  <a:gd name="f25" fmla="*/ 10800 f11 1"/>
                  <a:gd name="f26" fmla="*/ 21600 f11 1"/>
                  <a:gd name="f27" fmla="*/ 21600 f10 1"/>
                  <a:gd name="f28" fmla="+- 0 0 f19"/>
                  <a:gd name="f29" fmla="+- f20 0 f1"/>
                  <a:gd name="f30" fmla="+- f21 0 f1"/>
                  <a:gd name="f31" fmla="*/ f28 f0 1"/>
                  <a:gd name="f32" fmla="+- f30 0 f29"/>
                  <a:gd name="f33" fmla="*/ f31 1 f5"/>
                  <a:gd name="f34" fmla="+- f33 0 f1"/>
                  <a:gd name="f35" fmla="cos 1 f34"/>
                  <a:gd name="f36" fmla="sin 1 f34"/>
                  <a:gd name="f37" fmla="+- 0 0 f35"/>
                  <a:gd name="f38" fmla="+- 0 0 f36"/>
                  <a:gd name="f39" fmla="*/ 10800 f37 1"/>
                  <a:gd name="f40" fmla="*/ 10800 f38 1"/>
                  <a:gd name="f41" fmla="*/ f39 f39 1"/>
                  <a:gd name="f42" fmla="*/ f40 f40 1"/>
                  <a:gd name="f43" fmla="+- f41 f42 0"/>
                  <a:gd name="f44" fmla="sqrt f43"/>
                  <a:gd name="f45" fmla="*/ f6 1 f44"/>
                  <a:gd name="f46" fmla="*/ f37 f45 1"/>
                  <a:gd name="f47" fmla="*/ f38 f45 1"/>
                  <a:gd name="f48" fmla="+- 10800 0 f46"/>
                  <a:gd name="f49" fmla="+- 10800 0 f47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9">
                    <a:pos x="f22" y="f23"/>
                  </a:cxn>
                  <a:cxn ang="f29">
                    <a:pos x="f15" y="f18"/>
                  </a:cxn>
                  <a:cxn ang="f29">
                    <a:pos x="f24" y="f25"/>
                  </a:cxn>
                  <a:cxn ang="f29">
                    <a:pos x="f15" y="f17"/>
                  </a:cxn>
                  <a:cxn ang="f29">
                    <a:pos x="f22" y="f26"/>
                  </a:cxn>
                  <a:cxn ang="f29">
                    <a:pos x="f16" y="f17"/>
                  </a:cxn>
                  <a:cxn ang="f29">
                    <a:pos x="f27" y="f25"/>
                  </a:cxn>
                  <a:cxn ang="f29">
                    <a:pos x="f16" y="f18"/>
                  </a:cxn>
                </a:cxnLst>
                <a:rect l="f15" t="f18" r="f16" b="f17"/>
                <a:pathLst>
                  <a:path w="21600" h="21600">
                    <a:moveTo>
                      <a:pt x="f48" y="f49"/>
                    </a:moveTo>
                    <a:arcTo wR="f9" hR="f9" stAng="f29" swAng="f32"/>
                    <a:close/>
                  </a:path>
                </a:pathLst>
              </a:custGeom>
              <a:solidFill>
                <a:srgbClr val="FF950E"/>
              </a:solidFill>
              <a:ln w="0">
                <a:solidFill>
                  <a:srgbClr val="000000"/>
                </a:solidFill>
                <a:prstDash val="solid"/>
              </a:ln>
            </p:spPr>
            <p:txBody>
              <a:bodyPr vert="horz" wrap="none" lIns="90000" tIns="45000" rIns="90000" bIns="45000" anchor="ctr" anchorCtr="0" compatLnSpc="0">
                <a:noAutofit/>
              </a:bodyPr>
              <a:lstStyle/>
              <a:p>
                <a:pPr hangingPunct="0"/>
                <a:endParaRPr lang="en-US">
                  <a:latin typeface="Calibri" charset="0"/>
                  <a:ea typeface="Calibri" charset="0"/>
                  <a:cs typeface="Calibri" charset="0"/>
                </a:endParaRPr>
              </a:p>
            </p:txBody>
          </p:sp>
          <p:sp>
            <p:nvSpPr>
              <p:cNvPr id="201" name="Freeform 200"/>
              <p:cNvSpPr/>
              <p:nvPr/>
            </p:nvSpPr>
            <p:spPr>
              <a:xfrm>
                <a:off x="3927960" y="3217679"/>
                <a:ext cx="126360" cy="123840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*/ 5419351 1 1725033"/>
                  <a:gd name="f6" fmla="*/ 10800 10800 1"/>
                  <a:gd name="f7" fmla="+- 0 0 0"/>
                  <a:gd name="f8" fmla="+- 0 0 360"/>
                  <a:gd name="f9" fmla="val 10800"/>
                  <a:gd name="f10" fmla="*/ f3 1 21600"/>
                  <a:gd name="f11" fmla="*/ f4 1 21600"/>
                  <a:gd name="f12" fmla="*/ 0 f5 1"/>
                  <a:gd name="f13" fmla="*/ f7 f0 1"/>
                  <a:gd name="f14" fmla="*/ f8 f0 1"/>
                  <a:gd name="f15" fmla="*/ 3163 f10 1"/>
                  <a:gd name="f16" fmla="*/ 18437 f10 1"/>
                  <a:gd name="f17" fmla="*/ 18437 f11 1"/>
                  <a:gd name="f18" fmla="*/ 3163 f11 1"/>
                  <a:gd name="f19" fmla="*/ f12 1 f2"/>
                  <a:gd name="f20" fmla="*/ f13 1 f2"/>
                  <a:gd name="f21" fmla="*/ f14 1 f2"/>
                  <a:gd name="f22" fmla="*/ 10800 f10 1"/>
                  <a:gd name="f23" fmla="*/ 0 f11 1"/>
                  <a:gd name="f24" fmla="*/ 0 f10 1"/>
                  <a:gd name="f25" fmla="*/ 10800 f11 1"/>
                  <a:gd name="f26" fmla="*/ 21600 f11 1"/>
                  <a:gd name="f27" fmla="*/ 21600 f10 1"/>
                  <a:gd name="f28" fmla="+- 0 0 f19"/>
                  <a:gd name="f29" fmla="+- f20 0 f1"/>
                  <a:gd name="f30" fmla="+- f21 0 f1"/>
                  <a:gd name="f31" fmla="*/ f28 f0 1"/>
                  <a:gd name="f32" fmla="+- f30 0 f29"/>
                  <a:gd name="f33" fmla="*/ f31 1 f5"/>
                  <a:gd name="f34" fmla="+- f33 0 f1"/>
                  <a:gd name="f35" fmla="cos 1 f34"/>
                  <a:gd name="f36" fmla="sin 1 f34"/>
                  <a:gd name="f37" fmla="+- 0 0 f35"/>
                  <a:gd name="f38" fmla="+- 0 0 f36"/>
                  <a:gd name="f39" fmla="*/ 10800 f37 1"/>
                  <a:gd name="f40" fmla="*/ 10800 f38 1"/>
                  <a:gd name="f41" fmla="*/ f39 f39 1"/>
                  <a:gd name="f42" fmla="*/ f40 f40 1"/>
                  <a:gd name="f43" fmla="+- f41 f42 0"/>
                  <a:gd name="f44" fmla="sqrt f43"/>
                  <a:gd name="f45" fmla="*/ f6 1 f44"/>
                  <a:gd name="f46" fmla="*/ f37 f45 1"/>
                  <a:gd name="f47" fmla="*/ f38 f45 1"/>
                  <a:gd name="f48" fmla="+- 10800 0 f46"/>
                  <a:gd name="f49" fmla="+- 10800 0 f47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9">
                    <a:pos x="f22" y="f23"/>
                  </a:cxn>
                  <a:cxn ang="f29">
                    <a:pos x="f15" y="f18"/>
                  </a:cxn>
                  <a:cxn ang="f29">
                    <a:pos x="f24" y="f25"/>
                  </a:cxn>
                  <a:cxn ang="f29">
                    <a:pos x="f15" y="f17"/>
                  </a:cxn>
                  <a:cxn ang="f29">
                    <a:pos x="f22" y="f26"/>
                  </a:cxn>
                  <a:cxn ang="f29">
                    <a:pos x="f16" y="f17"/>
                  </a:cxn>
                  <a:cxn ang="f29">
                    <a:pos x="f27" y="f25"/>
                  </a:cxn>
                  <a:cxn ang="f29">
                    <a:pos x="f16" y="f18"/>
                  </a:cxn>
                </a:cxnLst>
                <a:rect l="f15" t="f18" r="f16" b="f17"/>
                <a:pathLst>
                  <a:path w="21600" h="21600">
                    <a:moveTo>
                      <a:pt x="f48" y="f49"/>
                    </a:moveTo>
                    <a:arcTo wR="f9" hR="f9" stAng="f29" swAng="f32"/>
                    <a:close/>
                  </a:path>
                </a:pathLst>
              </a:custGeom>
              <a:solidFill>
                <a:srgbClr val="FF950E"/>
              </a:solidFill>
              <a:ln w="0">
                <a:solidFill>
                  <a:srgbClr val="000000"/>
                </a:solidFill>
                <a:prstDash val="solid"/>
              </a:ln>
            </p:spPr>
            <p:txBody>
              <a:bodyPr vert="horz" wrap="none" lIns="90000" tIns="45000" rIns="90000" bIns="45000" anchor="ctr" anchorCtr="0" compatLnSpc="0">
                <a:noAutofit/>
              </a:bodyPr>
              <a:lstStyle/>
              <a:p>
                <a:pPr hangingPunct="0"/>
                <a:endParaRPr lang="en-US">
                  <a:latin typeface="Calibri" charset="0"/>
                  <a:ea typeface="Calibri" charset="0"/>
                  <a:cs typeface="Calibri" charset="0"/>
                </a:endParaRPr>
              </a:p>
            </p:txBody>
          </p:sp>
          <p:sp>
            <p:nvSpPr>
              <p:cNvPr id="202" name="Freeform 201"/>
              <p:cNvSpPr/>
              <p:nvPr/>
            </p:nvSpPr>
            <p:spPr>
              <a:xfrm>
                <a:off x="4191120" y="3561120"/>
                <a:ext cx="126360" cy="123840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*/ 5419351 1 1725033"/>
                  <a:gd name="f6" fmla="*/ 10800 10800 1"/>
                  <a:gd name="f7" fmla="+- 0 0 0"/>
                  <a:gd name="f8" fmla="+- 0 0 360"/>
                  <a:gd name="f9" fmla="val 10800"/>
                  <a:gd name="f10" fmla="*/ f3 1 21600"/>
                  <a:gd name="f11" fmla="*/ f4 1 21600"/>
                  <a:gd name="f12" fmla="*/ 0 f5 1"/>
                  <a:gd name="f13" fmla="*/ f7 f0 1"/>
                  <a:gd name="f14" fmla="*/ f8 f0 1"/>
                  <a:gd name="f15" fmla="*/ 3163 f10 1"/>
                  <a:gd name="f16" fmla="*/ 18437 f10 1"/>
                  <a:gd name="f17" fmla="*/ 18437 f11 1"/>
                  <a:gd name="f18" fmla="*/ 3163 f11 1"/>
                  <a:gd name="f19" fmla="*/ f12 1 f2"/>
                  <a:gd name="f20" fmla="*/ f13 1 f2"/>
                  <a:gd name="f21" fmla="*/ f14 1 f2"/>
                  <a:gd name="f22" fmla="*/ 10800 f10 1"/>
                  <a:gd name="f23" fmla="*/ 0 f11 1"/>
                  <a:gd name="f24" fmla="*/ 0 f10 1"/>
                  <a:gd name="f25" fmla="*/ 10800 f11 1"/>
                  <a:gd name="f26" fmla="*/ 21600 f11 1"/>
                  <a:gd name="f27" fmla="*/ 21600 f10 1"/>
                  <a:gd name="f28" fmla="+- 0 0 f19"/>
                  <a:gd name="f29" fmla="+- f20 0 f1"/>
                  <a:gd name="f30" fmla="+- f21 0 f1"/>
                  <a:gd name="f31" fmla="*/ f28 f0 1"/>
                  <a:gd name="f32" fmla="+- f30 0 f29"/>
                  <a:gd name="f33" fmla="*/ f31 1 f5"/>
                  <a:gd name="f34" fmla="+- f33 0 f1"/>
                  <a:gd name="f35" fmla="cos 1 f34"/>
                  <a:gd name="f36" fmla="sin 1 f34"/>
                  <a:gd name="f37" fmla="+- 0 0 f35"/>
                  <a:gd name="f38" fmla="+- 0 0 f36"/>
                  <a:gd name="f39" fmla="*/ 10800 f37 1"/>
                  <a:gd name="f40" fmla="*/ 10800 f38 1"/>
                  <a:gd name="f41" fmla="*/ f39 f39 1"/>
                  <a:gd name="f42" fmla="*/ f40 f40 1"/>
                  <a:gd name="f43" fmla="+- f41 f42 0"/>
                  <a:gd name="f44" fmla="sqrt f43"/>
                  <a:gd name="f45" fmla="*/ f6 1 f44"/>
                  <a:gd name="f46" fmla="*/ f37 f45 1"/>
                  <a:gd name="f47" fmla="*/ f38 f45 1"/>
                  <a:gd name="f48" fmla="+- 10800 0 f46"/>
                  <a:gd name="f49" fmla="+- 10800 0 f47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9">
                    <a:pos x="f22" y="f23"/>
                  </a:cxn>
                  <a:cxn ang="f29">
                    <a:pos x="f15" y="f18"/>
                  </a:cxn>
                  <a:cxn ang="f29">
                    <a:pos x="f24" y="f25"/>
                  </a:cxn>
                  <a:cxn ang="f29">
                    <a:pos x="f15" y="f17"/>
                  </a:cxn>
                  <a:cxn ang="f29">
                    <a:pos x="f22" y="f26"/>
                  </a:cxn>
                  <a:cxn ang="f29">
                    <a:pos x="f16" y="f17"/>
                  </a:cxn>
                  <a:cxn ang="f29">
                    <a:pos x="f27" y="f25"/>
                  </a:cxn>
                  <a:cxn ang="f29">
                    <a:pos x="f16" y="f18"/>
                  </a:cxn>
                </a:cxnLst>
                <a:rect l="f15" t="f18" r="f16" b="f17"/>
                <a:pathLst>
                  <a:path w="21600" h="21600">
                    <a:moveTo>
                      <a:pt x="f48" y="f49"/>
                    </a:moveTo>
                    <a:arcTo wR="f9" hR="f9" stAng="f29" swAng="f32"/>
                    <a:close/>
                  </a:path>
                </a:pathLst>
              </a:custGeom>
              <a:solidFill>
                <a:srgbClr val="FF950E"/>
              </a:solidFill>
              <a:ln w="0">
                <a:solidFill>
                  <a:srgbClr val="000000"/>
                </a:solidFill>
                <a:prstDash val="solid"/>
              </a:ln>
            </p:spPr>
            <p:txBody>
              <a:bodyPr vert="horz" wrap="none" lIns="90000" tIns="45000" rIns="90000" bIns="45000" anchor="ctr" anchorCtr="0" compatLnSpc="0">
                <a:noAutofit/>
              </a:bodyPr>
              <a:lstStyle/>
              <a:p>
                <a:pPr hangingPunct="0"/>
                <a:endParaRPr lang="en-US">
                  <a:latin typeface="Calibri" charset="0"/>
                  <a:ea typeface="Calibri" charset="0"/>
                  <a:cs typeface="Calibri" charset="0"/>
                </a:endParaRPr>
              </a:p>
            </p:txBody>
          </p:sp>
          <p:sp>
            <p:nvSpPr>
              <p:cNvPr id="203" name="Freeform 202"/>
              <p:cNvSpPr/>
              <p:nvPr/>
            </p:nvSpPr>
            <p:spPr>
              <a:xfrm>
                <a:off x="4217400" y="3148919"/>
                <a:ext cx="126360" cy="123840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*/ 5419351 1 1725033"/>
                  <a:gd name="f6" fmla="*/ 10800 10800 1"/>
                  <a:gd name="f7" fmla="+- 0 0 0"/>
                  <a:gd name="f8" fmla="+- 0 0 360"/>
                  <a:gd name="f9" fmla="val 10800"/>
                  <a:gd name="f10" fmla="*/ f3 1 21600"/>
                  <a:gd name="f11" fmla="*/ f4 1 21600"/>
                  <a:gd name="f12" fmla="*/ 0 f5 1"/>
                  <a:gd name="f13" fmla="*/ f7 f0 1"/>
                  <a:gd name="f14" fmla="*/ f8 f0 1"/>
                  <a:gd name="f15" fmla="*/ 3163 f10 1"/>
                  <a:gd name="f16" fmla="*/ 18437 f10 1"/>
                  <a:gd name="f17" fmla="*/ 18437 f11 1"/>
                  <a:gd name="f18" fmla="*/ 3163 f11 1"/>
                  <a:gd name="f19" fmla="*/ f12 1 f2"/>
                  <a:gd name="f20" fmla="*/ f13 1 f2"/>
                  <a:gd name="f21" fmla="*/ f14 1 f2"/>
                  <a:gd name="f22" fmla="*/ 10800 f10 1"/>
                  <a:gd name="f23" fmla="*/ 0 f11 1"/>
                  <a:gd name="f24" fmla="*/ 0 f10 1"/>
                  <a:gd name="f25" fmla="*/ 10800 f11 1"/>
                  <a:gd name="f26" fmla="*/ 21600 f11 1"/>
                  <a:gd name="f27" fmla="*/ 21600 f10 1"/>
                  <a:gd name="f28" fmla="+- 0 0 f19"/>
                  <a:gd name="f29" fmla="+- f20 0 f1"/>
                  <a:gd name="f30" fmla="+- f21 0 f1"/>
                  <a:gd name="f31" fmla="*/ f28 f0 1"/>
                  <a:gd name="f32" fmla="+- f30 0 f29"/>
                  <a:gd name="f33" fmla="*/ f31 1 f5"/>
                  <a:gd name="f34" fmla="+- f33 0 f1"/>
                  <a:gd name="f35" fmla="cos 1 f34"/>
                  <a:gd name="f36" fmla="sin 1 f34"/>
                  <a:gd name="f37" fmla="+- 0 0 f35"/>
                  <a:gd name="f38" fmla="+- 0 0 f36"/>
                  <a:gd name="f39" fmla="*/ 10800 f37 1"/>
                  <a:gd name="f40" fmla="*/ 10800 f38 1"/>
                  <a:gd name="f41" fmla="*/ f39 f39 1"/>
                  <a:gd name="f42" fmla="*/ f40 f40 1"/>
                  <a:gd name="f43" fmla="+- f41 f42 0"/>
                  <a:gd name="f44" fmla="sqrt f43"/>
                  <a:gd name="f45" fmla="*/ f6 1 f44"/>
                  <a:gd name="f46" fmla="*/ f37 f45 1"/>
                  <a:gd name="f47" fmla="*/ f38 f45 1"/>
                  <a:gd name="f48" fmla="+- 10800 0 f46"/>
                  <a:gd name="f49" fmla="+- 10800 0 f47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9">
                    <a:pos x="f22" y="f23"/>
                  </a:cxn>
                  <a:cxn ang="f29">
                    <a:pos x="f15" y="f18"/>
                  </a:cxn>
                  <a:cxn ang="f29">
                    <a:pos x="f24" y="f25"/>
                  </a:cxn>
                  <a:cxn ang="f29">
                    <a:pos x="f15" y="f17"/>
                  </a:cxn>
                  <a:cxn ang="f29">
                    <a:pos x="f22" y="f26"/>
                  </a:cxn>
                  <a:cxn ang="f29">
                    <a:pos x="f16" y="f17"/>
                  </a:cxn>
                  <a:cxn ang="f29">
                    <a:pos x="f27" y="f25"/>
                  </a:cxn>
                  <a:cxn ang="f29">
                    <a:pos x="f16" y="f18"/>
                  </a:cxn>
                </a:cxnLst>
                <a:rect l="f15" t="f18" r="f16" b="f17"/>
                <a:pathLst>
                  <a:path w="21600" h="21600">
                    <a:moveTo>
                      <a:pt x="f48" y="f49"/>
                    </a:moveTo>
                    <a:arcTo wR="f9" hR="f9" stAng="f29" swAng="f32"/>
                    <a:close/>
                  </a:path>
                </a:pathLst>
              </a:custGeom>
              <a:solidFill>
                <a:srgbClr val="FF950E"/>
              </a:solidFill>
              <a:ln w="0">
                <a:solidFill>
                  <a:srgbClr val="000000"/>
                </a:solidFill>
                <a:prstDash val="solid"/>
              </a:ln>
            </p:spPr>
            <p:txBody>
              <a:bodyPr vert="horz" wrap="none" lIns="90000" tIns="45000" rIns="90000" bIns="45000" anchor="ctr" anchorCtr="0" compatLnSpc="0">
                <a:noAutofit/>
              </a:bodyPr>
              <a:lstStyle/>
              <a:p>
                <a:pPr hangingPunct="0"/>
                <a:endParaRPr lang="en-US">
                  <a:latin typeface="Calibri" charset="0"/>
                  <a:ea typeface="Calibri" charset="0"/>
                  <a:cs typeface="Calibri" charset="0"/>
                </a:endParaRPr>
              </a:p>
            </p:txBody>
          </p:sp>
          <p:sp>
            <p:nvSpPr>
              <p:cNvPr id="204" name="Freeform 203"/>
              <p:cNvSpPr/>
              <p:nvPr/>
            </p:nvSpPr>
            <p:spPr>
              <a:xfrm>
                <a:off x="4199760" y="2556360"/>
                <a:ext cx="126360" cy="123840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*/ 5419351 1 1725033"/>
                  <a:gd name="f6" fmla="*/ 10800 10800 1"/>
                  <a:gd name="f7" fmla="+- 0 0 0"/>
                  <a:gd name="f8" fmla="+- 0 0 360"/>
                  <a:gd name="f9" fmla="val 10800"/>
                  <a:gd name="f10" fmla="*/ f3 1 21600"/>
                  <a:gd name="f11" fmla="*/ f4 1 21600"/>
                  <a:gd name="f12" fmla="*/ 0 f5 1"/>
                  <a:gd name="f13" fmla="*/ f7 f0 1"/>
                  <a:gd name="f14" fmla="*/ f8 f0 1"/>
                  <a:gd name="f15" fmla="*/ 3163 f10 1"/>
                  <a:gd name="f16" fmla="*/ 18437 f10 1"/>
                  <a:gd name="f17" fmla="*/ 18437 f11 1"/>
                  <a:gd name="f18" fmla="*/ 3163 f11 1"/>
                  <a:gd name="f19" fmla="*/ f12 1 f2"/>
                  <a:gd name="f20" fmla="*/ f13 1 f2"/>
                  <a:gd name="f21" fmla="*/ f14 1 f2"/>
                  <a:gd name="f22" fmla="*/ 10800 f10 1"/>
                  <a:gd name="f23" fmla="*/ 0 f11 1"/>
                  <a:gd name="f24" fmla="*/ 0 f10 1"/>
                  <a:gd name="f25" fmla="*/ 10800 f11 1"/>
                  <a:gd name="f26" fmla="*/ 21600 f11 1"/>
                  <a:gd name="f27" fmla="*/ 21600 f10 1"/>
                  <a:gd name="f28" fmla="+- 0 0 f19"/>
                  <a:gd name="f29" fmla="+- f20 0 f1"/>
                  <a:gd name="f30" fmla="+- f21 0 f1"/>
                  <a:gd name="f31" fmla="*/ f28 f0 1"/>
                  <a:gd name="f32" fmla="+- f30 0 f29"/>
                  <a:gd name="f33" fmla="*/ f31 1 f5"/>
                  <a:gd name="f34" fmla="+- f33 0 f1"/>
                  <a:gd name="f35" fmla="cos 1 f34"/>
                  <a:gd name="f36" fmla="sin 1 f34"/>
                  <a:gd name="f37" fmla="+- 0 0 f35"/>
                  <a:gd name="f38" fmla="+- 0 0 f36"/>
                  <a:gd name="f39" fmla="*/ 10800 f37 1"/>
                  <a:gd name="f40" fmla="*/ 10800 f38 1"/>
                  <a:gd name="f41" fmla="*/ f39 f39 1"/>
                  <a:gd name="f42" fmla="*/ f40 f40 1"/>
                  <a:gd name="f43" fmla="+- f41 f42 0"/>
                  <a:gd name="f44" fmla="sqrt f43"/>
                  <a:gd name="f45" fmla="*/ f6 1 f44"/>
                  <a:gd name="f46" fmla="*/ f37 f45 1"/>
                  <a:gd name="f47" fmla="*/ f38 f45 1"/>
                  <a:gd name="f48" fmla="+- 10800 0 f46"/>
                  <a:gd name="f49" fmla="+- 10800 0 f47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9">
                    <a:pos x="f22" y="f23"/>
                  </a:cxn>
                  <a:cxn ang="f29">
                    <a:pos x="f15" y="f18"/>
                  </a:cxn>
                  <a:cxn ang="f29">
                    <a:pos x="f24" y="f25"/>
                  </a:cxn>
                  <a:cxn ang="f29">
                    <a:pos x="f15" y="f17"/>
                  </a:cxn>
                  <a:cxn ang="f29">
                    <a:pos x="f22" y="f26"/>
                  </a:cxn>
                  <a:cxn ang="f29">
                    <a:pos x="f16" y="f17"/>
                  </a:cxn>
                  <a:cxn ang="f29">
                    <a:pos x="f27" y="f25"/>
                  </a:cxn>
                  <a:cxn ang="f29">
                    <a:pos x="f16" y="f18"/>
                  </a:cxn>
                </a:cxnLst>
                <a:rect l="f15" t="f18" r="f16" b="f17"/>
                <a:pathLst>
                  <a:path w="21600" h="21600">
                    <a:moveTo>
                      <a:pt x="f48" y="f49"/>
                    </a:moveTo>
                    <a:arcTo wR="f9" hR="f9" stAng="f29" swAng="f32"/>
                    <a:close/>
                  </a:path>
                </a:pathLst>
              </a:custGeom>
              <a:solidFill>
                <a:srgbClr val="FF950E"/>
              </a:solidFill>
              <a:ln w="0">
                <a:solidFill>
                  <a:srgbClr val="000000"/>
                </a:solidFill>
                <a:prstDash val="solid"/>
              </a:ln>
            </p:spPr>
            <p:txBody>
              <a:bodyPr vert="horz" wrap="none" lIns="90000" tIns="45000" rIns="90000" bIns="45000" anchor="ctr" anchorCtr="0" compatLnSpc="0">
                <a:noAutofit/>
              </a:bodyPr>
              <a:lstStyle/>
              <a:p>
                <a:pPr hangingPunct="0"/>
                <a:endParaRPr lang="en-US">
                  <a:latin typeface="Calibri" charset="0"/>
                  <a:ea typeface="Calibri" charset="0"/>
                  <a:cs typeface="Calibri" charset="0"/>
                </a:endParaRPr>
              </a:p>
            </p:txBody>
          </p:sp>
          <p:sp>
            <p:nvSpPr>
              <p:cNvPr id="205" name="Freeform 204"/>
              <p:cNvSpPr/>
              <p:nvPr/>
            </p:nvSpPr>
            <p:spPr>
              <a:xfrm>
                <a:off x="3944880" y="3809880"/>
                <a:ext cx="126360" cy="123840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*/ 5419351 1 1725033"/>
                  <a:gd name="f6" fmla="*/ 10800 10800 1"/>
                  <a:gd name="f7" fmla="+- 0 0 0"/>
                  <a:gd name="f8" fmla="+- 0 0 360"/>
                  <a:gd name="f9" fmla="val 10800"/>
                  <a:gd name="f10" fmla="*/ f3 1 21600"/>
                  <a:gd name="f11" fmla="*/ f4 1 21600"/>
                  <a:gd name="f12" fmla="*/ 0 f5 1"/>
                  <a:gd name="f13" fmla="*/ f7 f0 1"/>
                  <a:gd name="f14" fmla="*/ f8 f0 1"/>
                  <a:gd name="f15" fmla="*/ 3163 f10 1"/>
                  <a:gd name="f16" fmla="*/ 18437 f10 1"/>
                  <a:gd name="f17" fmla="*/ 18437 f11 1"/>
                  <a:gd name="f18" fmla="*/ 3163 f11 1"/>
                  <a:gd name="f19" fmla="*/ f12 1 f2"/>
                  <a:gd name="f20" fmla="*/ f13 1 f2"/>
                  <a:gd name="f21" fmla="*/ f14 1 f2"/>
                  <a:gd name="f22" fmla="*/ 10800 f10 1"/>
                  <a:gd name="f23" fmla="*/ 0 f11 1"/>
                  <a:gd name="f24" fmla="*/ 0 f10 1"/>
                  <a:gd name="f25" fmla="*/ 10800 f11 1"/>
                  <a:gd name="f26" fmla="*/ 21600 f11 1"/>
                  <a:gd name="f27" fmla="*/ 21600 f10 1"/>
                  <a:gd name="f28" fmla="+- 0 0 f19"/>
                  <a:gd name="f29" fmla="+- f20 0 f1"/>
                  <a:gd name="f30" fmla="+- f21 0 f1"/>
                  <a:gd name="f31" fmla="*/ f28 f0 1"/>
                  <a:gd name="f32" fmla="+- f30 0 f29"/>
                  <a:gd name="f33" fmla="*/ f31 1 f5"/>
                  <a:gd name="f34" fmla="+- f33 0 f1"/>
                  <a:gd name="f35" fmla="cos 1 f34"/>
                  <a:gd name="f36" fmla="sin 1 f34"/>
                  <a:gd name="f37" fmla="+- 0 0 f35"/>
                  <a:gd name="f38" fmla="+- 0 0 f36"/>
                  <a:gd name="f39" fmla="*/ 10800 f37 1"/>
                  <a:gd name="f40" fmla="*/ 10800 f38 1"/>
                  <a:gd name="f41" fmla="*/ f39 f39 1"/>
                  <a:gd name="f42" fmla="*/ f40 f40 1"/>
                  <a:gd name="f43" fmla="+- f41 f42 0"/>
                  <a:gd name="f44" fmla="sqrt f43"/>
                  <a:gd name="f45" fmla="*/ f6 1 f44"/>
                  <a:gd name="f46" fmla="*/ f37 f45 1"/>
                  <a:gd name="f47" fmla="*/ f38 f45 1"/>
                  <a:gd name="f48" fmla="+- 10800 0 f46"/>
                  <a:gd name="f49" fmla="+- 10800 0 f47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9">
                    <a:pos x="f22" y="f23"/>
                  </a:cxn>
                  <a:cxn ang="f29">
                    <a:pos x="f15" y="f18"/>
                  </a:cxn>
                  <a:cxn ang="f29">
                    <a:pos x="f24" y="f25"/>
                  </a:cxn>
                  <a:cxn ang="f29">
                    <a:pos x="f15" y="f17"/>
                  </a:cxn>
                  <a:cxn ang="f29">
                    <a:pos x="f22" y="f26"/>
                  </a:cxn>
                  <a:cxn ang="f29">
                    <a:pos x="f16" y="f17"/>
                  </a:cxn>
                  <a:cxn ang="f29">
                    <a:pos x="f27" y="f25"/>
                  </a:cxn>
                  <a:cxn ang="f29">
                    <a:pos x="f16" y="f18"/>
                  </a:cxn>
                </a:cxnLst>
                <a:rect l="f15" t="f18" r="f16" b="f17"/>
                <a:pathLst>
                  <a:path w="21600" h="21600">
                    <a:moveTo>
                      <a:pt x="f48" y="f49"/>
                    </a:moveTo>
                    <a:arcTo wR="f9" hR="f9" stAng="f29" swAng="f32"/>
                    <a:close/>
                  </a:path>
                </a:pathLst>
              </a:custGeom>
              <a:solidFill>
                <a:srgbClr val="FF950E"/>
              </a:solidFill>
              <a:ln w="0">
                <a:solidFill>
                  <a:srgbClr val="000000"/>
                </a:solidFill>
                <a:prstDash val="solid"/>
              </a:ln>
            </p:spPr>
            <p:txBody>
              <a:bodyPr vert="horz" wrap="none" lIns="90000" tIns="45000" rIns="90000" bIns="45000" anchor="ctr" anchorCtr="0" compatLnSpc="0">
                <a:noAutofit/>
              </a:bodyPr>
              <a:lstStyle/>
              <a:p>
                <a:pPr hangingPunct="0"/>
                <a:endParaRPr lang="en-US">
                  <a:latin typeface="Calibri" charset="0"/>
                  <a:ea typeface="Calibri" charset="0"/>
                  <a:cs typeface="Calibri" charset="0"/>
                </a:endParaRPr>
              </a:p>
            </p:txBody>
          </p:sp>
          <p:sp>
            <p:nvSpPr>
              <p:cNvPr id="206" name="Freeform 205"/>
              <p:cNvSpPr/>
              <p:nvPr/>
            </p:nvSpPr>
            <p:spPr>
              <a:xfrm>
                <a:off x="3465000" y="3921840"/>
                <a:ext cx="126360" cy="123480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*/ 5419351 1 1725033"/>
                  <a:gd name="f6" fmla="*/ 10800 10800 1"/>
                  <a:gd name="f7" fmla="+- 0 0 0"/>
                  <a:gd name="f8" fmla="+- 0 0 360"/>
                  <a:gd name="f9" fmla="val 10800"/>
                  <a:gd name="f10" fmla="*/ f3 1 21600"/>
                  <a:gd name="f11" fmla="*/ f4 1 21600"/>
                  <a:gd name="f12" fmla="*/ 0 f5 1"/>
                  <a:gd name="f13" fmla="*/ f7 f0 1"/>
                  <a:gd name="f14" fmla="*/ f8 f0 1"/>
                  <a:gd name="f15" fmla="*/ 3163 f10 1"/>
                  <a:gd name="f16" fmla="*/ 18437 f10 1"/>
                  <a:gd name="f17" fmla="*/ 18437 f11 1"/>
                  <a:gd name="f18" fmla="*/ 3163 f11 1"/>
                  <a:gd name="f19" fmla="*/ f12 1 f2"/>
                  <a:gd name="f20" fmla="*/ f13 1 f2"/>
                  <a:gd name="f21" fmla="*/ f14 1 f2"/>
                  <a:gd name="f22" fmla="*/ 10800 f10 1"/>
                  <a:gd name="f23" fmla="*/ 0 f11 1"/>
                  <a:gd name="f24" fmla="*/ 0 f10 1"/>
                  <a:gd name="f25" fmla="*/ 10800 f11 1"/>
                  <a:gd name="f26" fmla="*/ 21600 f11 1"/>
                  <a:gd name="f27" fmla="*/ 21600 f10 1"/>
                  <a:gd name="f28" fmla="+- 0 0 f19"/>
                  <a:gd name="f29" fmla="+- f20 0 f1"/>
                  <a:gd name="f30" fmla="+- f21 0 f1"/>
                  <a:gd name="f31" fmla="*/ f28 f0 1"/>
                  <a:gd name="f32" fmla="+- f30 0 f29"/>
                  <a:gd name="f33" fmla="*/ f31 1 f5"/>
                  <a:gd name="f34" fmla="+- f33 0 f1"/>
                  <a:gd name="f35" fmla="cos 1 f34"/>
                  <a:gd name="f36" fmla="sin 1 f34"/>
                  <a:gd name="f37" fmla="+- 0 0 f35"/>
                  <a:gd name="f38" fmla="+- 0 0 f36"/>
                  <a:gd name="f39" fmla="*/ 10800 f37 1"/>
                  <a:gd name="f40" fmla="*/ 10800 f38 1"/>
                  <a:gd name="f41" fmla="*/ f39 f39 1"/>
                  <a:gd name="f42" fmla="*/ f40 f40 1"/>
                  <a:gd name="f43" fmla="+- f41 f42 0"/>
                  <a:gd name="f44" fmla="sqrt f43"/>
                  <a:gd name="f45" fmla="*/ f6 1 f44"/>
                  <a:gd name="f46" fmla="*/ f37 f45 1"/>
                  <a:gd name="f47" fmla="*/ f38 f45 1"/>
                  <a:gd name="f48" fmla="+- 10800 0 f46"/>
                  <a:gd name="f49" fmla="+- 10800 0 f47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9">
                    <a:pos x="f22" y="f23"/>
                  </a:cxn>
                  <a:cxn ang="f29">
                    <a:pos x="f15" y="f18"/>
                  </a:cxn>
                  <a:cxn ang="f29">
                    <a:pos x="f24" y="f25"/>
                  </a:cxn>
                  <a:cxn ang="f29">
                    <a:pos x="f15" y="f17"/>
                  </a:cxn>
                  <a:cxn ang="f29">
                    <a:pos x="f22" y="f26"/>
                  </a:cxn>
                  <a:cxn ang="f29">
                    <a:pos x="f16" y="f17"/>
                  </a:cxn>
                  <a:cxn ang="f29">
                    <a:pos x="f27" y="f25"/>
                  </a:cxn>
                  <a:cxn ang="f29">
                    <a:pos x="f16" y="f18"/>
                  </a:cxn>
                </a:cxnLst>
                <a:rect l="f15" t="f18" r="f16" b="f17"/>
                <a:pathLst>
                  <a:path w="21600" h="21600">
                    <a:moveTo>
                      <a:pt x="f48" y="f49"/>
                    </a:moveTo>
                    <a:arcTo wR="f9" hR="f9" stAng="f29" swAng="f32"/>
                    <a:close/>
                  </a:path>
                </a:pathLst>
              </a:custGeom>
              <a:solidFill>
                <a:srgbClr val="FF950E"/>
              </a:solidFill>
              <a:ln w="0">
                <a:solidFill>
                  <a:srgbClr val="000000"/>
                </a:solidFill>
                <a:prstDash val="solid"/>
              </a:ln>
            </p:spPr>
            <p:txBody>
              <a:bodyPr vert="horz" wrap="none" lIns="90000" tIns="45000" rIns="90000" bIns="45000" anchor="ctr" anchorCtr="0" compatLnSpc="0">
                <a:noAutofit/>
              </a:bodyPr>
              <a:lstStyle/>
              <a:p>
                <a:pPr hangingPunct="0"/>
                <a:endParaRPr lang="en-US">
                  <a:latin typeface="Calibri" charset="0"/>
                  <a:ea typeface="Calibri" charset="0"/>
                  <a:cs typeface="Calibri" charset="0"/>
                </a:endParaRPr>
              </a:p>
            </p:txBody>
          </p:sp>
        </p:grpSp>
        <p:sp>
          <p:nvSpPr>
            <p:cNvPr id="180" name="Freeform 179"/>
            <p:cNvSpPr/>
            <p:nvPr/>
          </p:nvSpPr>
          <p:spPr>
            <a:xfrm>
              <a:off x="2173166" y="3216600"/>
              <a:ext cx="353880" cy="198000"/>
            </a:xfrm>
            <a:custGeom>
              <a:avLst>
                <a:gd name="f0" fmla="val 16200"/>
                <a:gd name="f1" fmla="val 5400"/>
              </a:avLst>
              <a:gdLst>
                <a:gd name="f2" fmla="val w"/>
                <a:gd name="f3" fmla="val h"/>
                <a:gd name="f4" fmla="val 0"/>
                <a:gd name="f5" fmla="val 21600"/>
                <a:gd name="f6" fmla="val 10800"/>
                <a:gd name="f7" fmla="*/ f2 1 21600"/>
                <a:gd name="f8" fmla="*/ f3 1 21600"/>
                <a:gd name="f9" fmla="pin 0 f0 21600"/>
                <a:gd name="f10" fmla="pin 0 f1 10800"/>
                <a:gd name="f11" fmla="val f10"/>
                <a:gd name="f12" fmla="val f9"/>
                <a:gd name="f13" fmla="+- 21600 0 f10"/>
                <a:gd name="f14" fmla="*/ f9 f7 1"/>
                <a:gd name="f15" fmla="*/ f10 f8 1"/>
                <a:gd name="f16" fmla="*/ 0 f7 1"/>
                <a:gd name="f17" fmla="+- 21600 0 f12"/>
                <a:gd name="f18" fmla="*/ f13 f8 1"/>
                <a:gd name="f19" fmla="*/ f11 f8 1"/>
                <a:gd name="f20" fmla="*/ f17 f11 1"/>
                <a:gd name="f21" fmla="*/ f20 1 10800"/>
                <a:gd name="f22" fmla="+- f12 f21 0"/>
                <a:gd name="f23" fmla="*/ f22 f7 1"/>
              </a:gdLst>
              <a:ahLst>
                <a:ahXY gdRefX="f0" minX="f4" maxX="f5" gdRefY="f1" minY="f4" maxY="f6">
                  <a:pos x="f14" y="f15"/>
                </a:ahXY>
              </a:ahLst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6" t="f19" r="f23" b="f18"/>
              <a:pathLst>
                <a:path w="21600" h="21600">
                  <a:moveTo>
                    <a:pt x="f4" y="f11"/>
                  </a:moveTo>
                  <a:lnTo>
                    <a:pt x="f12" y="f11"/>
                  </a:lnTo>
                  <a:lnTo>
                    <a:pt x="f12" y="f4"/>
                  </a:lnTo>
                  <a:lnTo>
                    <a:pt x="f5" y="f6"/>
                  </a:lnTo>
                  <a:lnTo>
                    <a:pt x="f12" y="f5"/>
                  </a:lnTo>
                  <a:lnTo>
                    <a:pt x="f12" y="f13"/>
                  </a:lnTo>
                  <a:lnTo>
                    <a:pt x="f4" y="f13"/>
                  </a:lnTo>
                  <a:close/>
                </a:path>
              </a:pathLst>
            </a:custGeom>
            <a:solidFill>
              <a:srgbClr val="C0C0C0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Calibri" charset="0"/>
                <a:ea typeface="Calibri" charset="0"/>
                <a:cs typeface="Calibri" charset="0"/>
              </a:endParaRPr>
            </a:p>
          </p:txBody>
        </p:sp>
      </p:grpSp>
      <p:grpSp>
        <p:nvGrpSpPr>
          <p:cNvPr id="207" name="Group 206"/>
          <p:cNvGrpSpPr/>
          <p:nvPr/>
        </p:nvGrpSpPr>
        <p:grpSpPr>
          <a:xfrm>
            <a:off x="6112976" y="3755160"/>
            <a:ext cx="3018600" cy="1514520"/>
            <a:chOff x="4433400" y="2530800"/>
            <a:chExt cx="3018600" cy="1514520"/>
          </a:xfrm>
        </p:grpSpPr>
        <p:sp>
          <p:nvSpPr>
            <p:cNvPr id="208" name="Freeform 207"/>
            <p:cNvSpPr/>
            <p:nvPr/>
          </p:nvSpPr>
          <p:spPr>
            <a:xfrm>
              <a:off x="5810400" y="2591280"/>
              <a:ext cx="126360" cy="12348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0080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209" name="Freeform 208"/>
            <p:cNvSpPr/>
            <p:nvPr/>
          </p:nvSpPr>
          <p:spPr>
            <a:xfrm>
              <a:off x="6293159" y="2530800"/>
              <a:ext cx="126360" cy="12348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0080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210" name="Freeform 209"/>
            <p:cNvSpPr/>
            <p:nvPr/>
          </p:nvSpPr>
          <p:spPr>
            <a:xfrm>
              <a:off x="7098480" y="2934000"/>
              <a:ext cx="126720" cy="12384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0080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211" name="Freeform 210"/>
            <p:cNvSpPr/>
            <p:nvPr/>
          </p:nvSpPr>
          <p:spPr>
            <a:xfrm>
              <a:off x="6267240" y="3355200"/>
              <a:ext cx="126360" cy="12348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50E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212" name="Freeform 211"/>
            <p:cNvSpPr/>
            <p:nvPr/>
          </p:nvSpPr>
          <p:spPr>
            <a:xfrm>
              <a:off x="6495119" y="2977200"/>
              <a:ext cx="126720" cy="12384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0080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213" name="Freeform 212"/>
            <p:cNvSpPr/>
            <p:nvPr/>
          </p:nvSpPr>
          <p:spPr>
            <a:xfrm>
              <a:off x="6641639" y="3277800"/>
              <a:ext cx="126720" cy="12384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0080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214" name="Freeform 213"/>
            <p:cNvSpPr/>
            <p:nvPr/>
          </p:nvSpPr>
          <p:spPr>
            <a:xfrm>
              <a:off x="6580440" y="3517920"/>
              <a:ext cx="126360" cy="12384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0080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215" name="Freeform 214"/>
            <p:cNvSpPr/>
            <p:nvPr/>
          </p:nvSpPr>
          <p:spPr>
            <a:xfrm>
              <a:off x="6012719" y="3449520"/>
              <a:ext cx="126360" cy="12348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0080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216" name="Freeform 215"/>
            <p:cNvSpPr/>
            <p:nvPr/>
          </p:nvSpPr>
          <p:spPr>
            <a:xfrm>
              <a:off x="7010280" y="3510000"/>
              <a:ext cx="126360" cy="12348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0080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217" name="Freeform 216"/>
            <p:cNvSpPr/>
            <p:nvPr/>
          </p:nvSpPr>
          <p:spPr>
            <a:xfrm>
              <a:off x="6266879" y="3887279"/>
              <a:ext cx="126720" cy="12348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0080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218" name="Freeform 217"/>
            <p:cNvSpPr/>
            <p:nvPr/>
          </p:nvSpPr>
          <p:spPr>
            <a:xfrm>
              <a:off x="6758280" y="2591280"/>
              <a:ext cx="126360" cy="12348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0080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219" name="Freeform 218"/>
            <p:cNvSpPr/>
            <p:nvPr/>
          </p:nvSpPr>
          <p:spPr>
            <a:xfrm>
              <a:off x="6003720" y="2994480"/>
              <a:ext cx="126360" cy="12384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0080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220" name="Freeform 219"/>
            <p:cNvSpPr/>
            <p:nvPr/>
          </p:nvSpPr>
          <p:spPr>
            <a:xfrm>
              <a:off x="6790680" y="3707279"/>
              <a:ext cx="126360" cy="12348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0080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221" name="Freeform 220"/>
            <p:cNvSpPr/>
            <p:nvPr/>
          </p:nvSpPr>
          <p:spPr>
            <a:xfrm>
              <a:off x="6808320" y="2994120"/>
              <a:ext cx="126360" cy="12384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50E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222" name="Freeform 221"/>
            <p:cNvSpPr/>
            <p:nvPr/>
          </p:nvSpPr>
          <p:spPr>
            <a:xfrm>
              <a:off x="5722560" y="2994120"/>
              <a:ext cx="126360" cy="12384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0080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223" name="Freeform 222"/>
            <p:cNvSpPr/>
            <p:nvPr/>
          </p:nvSpPr>
          <p:spPr>
            <a:xfrm>
              <a:off x="5731200" y="3560760"/>
              <a:ext cx="126360" cy="12384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0080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224" name="Freeform 223"/>
            <p:cNvSpPr/>
            <p:nvPr/>
          </p:nvSpPr>
          <p:spPr>
            <a:xfrm>
              <a:off x="5924160" y="3827159"/>
              <a:ext cx="126360" cy="12384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0080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225" name="Freeform 224"/>
            <p:cNvSpPr/>
            <p:nvPr/>
          </p:nvSpPr>
          <p:spPr>
            <a:xfrm>
              <a:off x="6354360" y="3552480"/>
              <a:ext cx="126360" cy="12348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0080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226" name="Freeform 225"/>
            <p:cNvSpPr/>
            <p:nvPr/>
          </p:nvSpPr>
          <p:spPr>
            <a:xfrm>
              <a:off x="6222599" y="2822400"/>
              <a:ext cx="126360" cy="12384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0080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227" name="Freeform 226"/>
            <p:cNvSpPr/>
            <p:nvPr/>
          </p:nvSpPr>
          <p:spPr>
            <a:xfrm>
              <a:off x="7044840" y="2659680"/>
              <a:ext cx="126360" cy="12348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0080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228" name="Freeform 227"/>
            <p:cNvSpPr/>
            <p:nvPr/>
          </p:nvSpPr>
          <p:spPr>
            <a:xfrm>
              <a:off x="7036199" y="3217679"/>
              <a:ext cx="126360" cy="12384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0080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229" name="Freeform 228"/>
            <p:cNvSpPr/>
            <p:nvPr/>
          </p:nvSpPr>
          <p:spPr>
            <a:xfrm>
              <a:off x="7299360" y="3561120"/>
              <a:ext cx="126360" cy="12384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0080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230" name="Freeform 229"/>
            <p:cNvSpPr/>
            <p:nvPr/>
          </p:nvSpPr>
          <p:spPr>
            <a:xfrm>
              <a:off x="7325640" y="3148919"/>
              <a:ext cx="126360" cy="12384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0080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231" name="Freeform 230"/>
            <p:cNvSpPr/>
            <p:nvPr/>
          </p:nvSpPr>
          <p:spPr>
            <a:xfrm>
              <a:off x="7308000" y="2556360"/>
              <a:ext cx="126360" cy="12384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0080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232" name="Freeform 231"/>
            <p:cNvSpPr/>
            <p:nvPr/>
          </p:nvSpPr>
          <p:spPr>
            <a:xfrm>
              <a:off x="7053120" y="3809880"/>
              <a:ext cx="126360" cy="12384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0080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233" name="Freeform 232"/>
            <p:cNvSpPr/>
            <p:nvPr/>
          </p:nvSpPr>
          <p:spPr>
            <a:xfrm>
              <a:off x="6573240" y="3921840"/>
              <a:ext cx="126360" cy="12348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0080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Calibri" charset="0"/>
                <a:ea typeface="Calibri" charset="0"/>
                <a:cs typeface="Calibri" charset="0"/>
              </a:endParaRPr>
            </a:p>
          </p:txBody>
        </p:sp>
        <p:grpSp>
          <p:nvGrpSpPr>
            <p:cNvPr id="234" name="Group 233"/>
            <p:cNvGrpSpPr/>
            <p:nvPr/>
          </p:nvGrpSpPr>
          <p:grpSpPr>
            <a:xfrm>
              <a:off x="4433400" y="2831399"/>
              <a:ext cx="1225799" cy="717012"/>
              <a:chOff x="4433400" y="2831399"/>
              <a:chExt cx="1225799" cy="717012"/>
            </a:xfrm>
          </p:grpSpPr>
          <p:sp>
            <p:nvSpPr>
              <p:cNvPr id="235" name="TextBox 234"/>
              <p:cNvSpPr txBox="1"/>
              <p:nvPr/>
            </p:nvSpPr>
            <p:spPr>
              <a:xfrm>
                <a:off x="4738320" y="2831399"/>
                <a:ext cx="570326" cy="71701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vert="horz" wrap="none" lIns="90000" tIns="45000" rIns="90000" bIns="45000" compatLnSpc="0">
                <a:spAutoFit/>
              </a:bodyPr>
              <a:lstStyle/>
              <a:p>
                <a:pPr hangingPunct="0"/>
                <a:r>
                  <a:rPr lang="en-US" sz="4000">
                    <a:solidFill>
                      <a:srgbClr val="000080"/>
                    </a:solidFill>
                    <a:latin typeface="Calibri" charset="0"/>
                    <a:ea typeface="Calibri" charset="0"/>
                    <a:cs typeface="Calibri" charset="0"/>
                  </a:rPr>
                  <a:t>...</a:t>
                </a:r>
              </a:p>
            </p:txBody>
          </p:sp>
          <p:sp>
            <p:nvSpPr>
              <p:cNvPr id="236" name="Freeform 235"/>
              <p:cNvSpPr/>
              <p:nvPr/>
            </p:nvSpPr>
            <p:spPr>
              <a:xfrm>
                <a:off x="5305319" y="3211200"/>
                <a:ext cx="353880" cy="198000"/>
              </a:xfrm>
              <a:custGeom>
                <a:avLst>
                  <a:gd name="f0" fmla="val 16200"/>
                  <a:gd name="f1" fmla="val 5400"/>
                </a:avLst>
                <a:gdLst>
                  <a:gd name="f2" fmla="val w"/>
                  <a:gd name="f3" fmla="val h"/>
                  <a:gd name="f4" fmla="val 0"/>
                  <a:gd name="f5" fmla="val 21600"/>
                  <a:gd name="f6" fmla="val 10800"/>
                  <a:gd name="f7" fmla="*/ f2 1 21600"/>
                  <a:gd name="f8" fmla="*/ f3 1 21600"/>
                  <a:gd name="f9" fmla="pin 0 f0 21600"/>
                  <a:gd name="f10" fmla="pin 0 f1 10800"/>
                  <a:gd name="f11" fmla="val f10"/>
                  <a:gd name="f12" fmla="val f9"/>
                  <a:gd name="f13" fmla="+- 21600 0 f10"/>
                  <a:gd name="f14" fmla="*/ f9 f7 1"/>
                  <a:gd name="f15" fmla="*/ f10 f8 1"/>
                  <a:gd name="f16" fmla="*/ 0 f7 1"/>
                  <a:gd name="f17" fmla="+- 21600 0 f12"/>
                  <a:gd name="f18" fmla="*/ f13 f8 1"/>
                  <a:gd name="f19" fmla="*/ f11 f8 1"/>
                  <a:gd name="f20" fmla="*/ f17 f11 1"/>
                  <a:gd name="f21" fmla="*/ f20 1 10800"/>
                  <a:gd name="f22" fmla="+- f12 f21 0"/>
                  <a:gd name="f23" fmla="*/ f22 f7 1"/>
                </a:gdLst>
                <a:ahLst>
                  <a:ahXY gdRefX="f0" minX="f4" maxX="f5" gdRefY="f1" minY="f4" maxY="f6">
                    <a:pos x="f14" y="f15"/>
                  </a:ahXY>
                </a:ahLst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16" t="f19" r="f23" b="f18"/>
                <a:pathLst>
                  <a:path w="21600" h="21600">
                    <a:moveTo>
                      <a:pt x="f4" y="f11"/>
                    </a:moveTo>
                    <a:lnTo>
                      <a:pt x="f12" y="f11"/>
                    </a:lnTo>
                    <a:lnTo>
                      <a:pt x="f12" y="f4"/>
                    </a:lnTo>
                    <a:lnTo>
                      <a:pt x="f5" y="f6"/>
                    </a:lnTo>
                    <a:lnTo>
                      <a:pt x="f12" y="f5"/>
                    </a:lnTo>
                    <a:lnTo>
                      <a:pt x="f12" y="f13"/>
                    </a:lnTo>
                    <a:lnTo>
                      <a:pt x="f4" y="f13"/>
                    </a:lnTo>
                    <a:close/>
                  </a:path>
                </a:pathLst>
              </a:custGeom>
              <a:solidFill>
                <a:srgbClr val="C0C0C0"/>
              </a:solidFill>
              <a:ln w="0">
                <a:solidFill>
                  <a:srgbClr val="000000"/>
                </a:solidFill>
                <a:prstDash val="solid"/>
              </a:ln>
            </p:spPr>
            <p:txBody>
              <a:bodyPr vert="horz" wrap="none" lIns="90000" tIns="45000" rIns="90000" bIns="45000" anchor="ctr" anchorCtr="0" compatLnSpc="0">
                <a:noAutofit/>
              </a:bodyPr>
              <a:lstStyle/>
              <a:p>
                <a:pPr hangingPunct="0"/>
                <a:endParaRPr lang="en-US">
                  <a:latin typeface="Calibri" charset="0"/>
                  <a:ea typeface="Calibri" charset="0"/>
                  <a:cs typeface="Calibri" charset="0"/>
                </a:endParaRPr>
              </a:p>
            </p:txBody>
          </p:sp>
          <p:sp>
            <p:nvSpPr>
              <p:cNvPr id="237" name="Freeform 236"/>
              <p:cNvSpPr/>
              <p:nvPr/>
            </p:nvSpPr>
            <p:spPr>
              <a:xfrm>
                <a:off x="4433400" y="3200760"/>
                <a:ext cx="353880" cy="198000"/>
              </a:xfrm>
              <a:custGeom>
                <a:avLst>
                  <a:gd name="f0" fmla="val 16200"/>
                  <a:gd name="f1" fmla="val 5400"/>
                </a:avLst>
                <a:gdLst>
                  <a:gd name="f2" fmla="val w"/>
                  <a:gd name="f3" fmla="val h"/>
                  <a:gd name="f4" fmla="val 0"/>
                  <a:gd name="f5" fmla="val 21600"/>
                  <a:gd name="f6" fmla="val 10800"/>
                  <a:gd name="f7" fmla="*/ f2 1 21600"/>
                  <a:gd name="f8" fmla="*/ f3 1 21600"/>
                  <a:gd name="f9" fmla="pin 0 f0 21600"/>
                  <a:gd name="f10" fmla="pin 0 f1 10800"/>
                  <a:gd name="f11" fmla="val f10"/>
                  <a:gd name="f12" fmla="val f9"/>
                  <a:gd name="f13" fmla="+- 21600 0 f10"/>
                  <a:gd name="f14" fmla="*/ f9 f7 1"/>
                  <a:gd name="f15" fmla="*/ f10 f8 1"/>
                  <a:gd name="f16" fmla="*/ 0 f7 1"/>
                  <a:gd name="f17" fmla="+- 21600 0 f12"/>
                  <a:gd name="f18" fmla="*/ f13 f8 1"/>
                  <a:gd name="f19" fmla="*/ f11 f8 1"/>
                  <a:gd name="f20" fmla="*/ f17 f11 1"/>
                  <a:gd name="f21" fmla="*/ f20 1 10800"/>
                  <a:gd name="f22" fmla="+- f12 f21 0"/>
                  <a:gd name="f23" fmla="*/ f22 f7 1"/>
                </a:gdLst>
                <a:ahLst>
                  <a:ahXY gdRefX="f0" minX="f4" maxX="f5" gdRefY="f1" minY="f4" maxY="f6">
                    <a:pos x="f14" y="f15"/>
                  </a:ahXY>
                </a:ahLst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16" t="f19" r="f23" b="f18"/>
                <a:pathLst>
                  <a:path w="21600" h="21600">
                    <a:moveTo>
                      <a:pt x="f4" y="f11"/>
                    </a:moveTo>
                    <a:lnTo>
                      <a:pt x="f12" y="f11"/>
                    </a:lnTo>
                    <a:lnTo>
                      <a:pt x="f12" y="f4"/>
                    </a:lnTo>
                    <a:lnTo>
                      <a:pt x="f5" y="f6"/>
                    </a:lnTo>
                    <a:lnTo>
                      <a:pt x="f12" y="f5"/>
                    </a:lnTo>
                    <a:lnTo>
                      <a:pt x="f12" y="f13"/>
                    </a:lnTo>
                    <a:lnTo>
                      <a:pt x="f4" y="f13"/>
                    </a:lnTo>
                    <a:close/>
                  </a:path>
                </a:pathLst>
              </a:custGeom>
              <a:solidFill>
                <a:srgbClr val="C0C0C0"/>
              </a:solidFill>
              <a:ln w="0">
                <a:solidFill>
                  <a:srgbClr val="000000"/>
                </a:solidFill>
                <a:prstDash val="solid"/>
              </a:ln>
            </p:spPr>
            <p:txBody>
              <a:bodyPr vert="horz" wrap="none" lIns="90000" tIns="45000" rIns="90000" bIns="45000" anchor="ctr" anchorCtr="0" compatLnSpc="0">
                <a:noAutofit/>
              </a:bodyPr>
              <a:lstStyle/>
              <a:p>
                <a:pPr hangingPunct="0"/>
                <a:endParaRPr lang="en-US">
                  <a:latin typeface="Calibri" charset="0"/>
                  <a:ea typeface="Calibri" charset="0"/>
                  <a:cs typeface="Calibri" charset="0"/>
                </a:endParaRPr>
              </a:p>
            </p:txBody>
          </p:sp>
        </p:grpSp>
      </p:grpSp>
      <p:grpSp>
        <p:nvGrpSpPr>
          <p:cNvPr id="238" name="Group 237"/>
          <p:cNvGrpSpPr/>
          <p:nvPr/>
        </p:nvGrpSpPr>
        <p:grpSpPr>
          <a:xfrm>
            <a:off x="9288175" y="3755160"/>
            <a:ext cx="2171880" cy="1514520"/>
            <a:chOff x="7608600" y="2530800"/>
            <a:chExt cx="2171880" cy="1514520"/>
          </a:xfrm>
        </p:grpSpPr>
        <p:grpSp>
          <p:nvGrpSpPr>
            <p:cNvPr id="239" name="Group 238"/>
            <p:cNvGrpSpPr/>
            <p:nvPr/>
          </p:nvGrpSpPr>
          <p:grpSpPr>
            <a:xfrm>
              <a:off x="8051040" y="2530800"/>
              <a:ext cx="1729440" cy="1514520"/>
              <a:chOff x="8051040" y="2530800"/>
              <a:chExt cx="1729440" cy="1514520"/>
            </a:xfrm>
          </p:grpSpPr>
          <p:sp>
            <p:nvSpPr>
              <p:cNvPr id="241" name="Freeform 240"/>
              <p:cNvSpPr/>
              <p:nvPr/>
            </p:nvSpPr>
            <p:spPr>
              <a:xfrm>
                <a:off x="8138880" y="2591280"/>
                <a:ext cx="126360" cy="123480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*/ 5419351 1 1725033"/>
                  <a:gd name="f6" fmla="*/ 10800 10800 1"/>
                  <a:gd name="f7" fmla="+- 0 0 0"/>
                  <a:gd name="f8" fmla="+- 0 0 360"/>
                  <a:gd name="f9" fmla="val 10800"/>
                  <a:gd name="f10" fmla="*/ f3 1 21600"/>
                  <a:gd name="f11" fmla="*/ f4 1 21600"/>
                  <a:gd name="f12" fmla="*/ 0 f5 1"/>
                  <a:gd name="f13" fmla="*/ f7 f0 1"/>
                  <a:gd name="f14" fmla="*/ f8 f0 1"/>
                  <a:gd name="f15" fmla="*/ 3163 f10 1"/>
                  <a:gd name="f16" fmla="*/ 18437 f10 1"/>
                  <a:gd name="f17" fmla="*/ 18437 f11 1"/>
                  <a:gd name="f18" fmla="*/ 3163 f11 1"/>
                  <a:gd name="f19" fmla="*/ f12 1 f2"/>
                  <a:gd name="f20" fmla="*/ f13 1 f2"/>
                  <a:gd name="f21" fmla="*/ f14 1 f2"/>
                  <a:gd name="f22" fmla="*/ 10800 f10 1"/>
                  <a:gd name="f23" fmla="*/ 0 f11 1"/>
                  <a:gd name="f24" fmla="*/ 0 f10 1"/>
                  <a:gd name="f25" fmla="*/ 10800 f11 1"/>
                  <a:gd name="f26" fmla="*/ 21600 f11 1"/>
                  <a:gd name="f27" fmla="*/ 21600 f10 1"/>
                  <a:gd name="f28" fmla="+- 0 0 f19"/>
                  <a:gd name="f29" fmla="+- f20 0 f1"/>
                  <a:gd name="f30" fmla="+- f21 0 f1"/>
                  <a:gd name="f31" fmla="*/ f28 f0 1"/>
                  <a:gd name="f32" fmla="+- f30 0 f29"/>
                  <a:gd name="f33" fmla="*/ f31 1 f5"/>
                  <a:gd name="f34" fmla="+- f33 0 f1"/>
                  <a:gd name="f35" fmla="cos 1 f34"/>
                  <a:gd name="f36" fmla="sin 1 f34"/>
                  <a:gd name="f37" fmla="+- 0 0 f35"/>
                  <a:gd name="f38" fmla="+- 0 0 f36"/>
                  <a:gd name="f39" fmla="*/ 10800 f37 1"/>
                  <a:gd name="f40" fmla="*/ 10800 f38 1"/>
                  <a:gd name="f41" fmla="*/ f39 f39 1"/>
                  <a:gd name="f42" fmla="*/ f40 f40 1"/>
                  <a:gd name="f43" fmla="+- f41 f42 0"/>
                  <a:gd name="f44" fmla="sqrt f43"/>
                  <a:gd name="f45" fmla="*/ f6 1 f44"/>
                  <a:gd name="f46" fmla="*/ f37 f45 1"/>
                  <a:gd name="f47" fmla="*/ f38 f45 1"/>
                  <a:gd name="f48" fmla="+- 10800 0 f46"/>
                  <a:gd name="f49" fmla="+- 10800 0 f47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9">
                    <a:pos x="f22" y="f23"/>
                  </a:cxn>
                  <a:cxn ang="f29">
                    <a:pos x="f15" y="f18"/>
                  </a:cxn>
                  <a:cxn ang="f29">
                    <a:pos x="f24" y="f25"/>
                  </a:cxn>
                  <a:cxn ang="f29">
                    <a:pos x="f15" y="f17"/>
                  </a:cxn>
                  <a:cxn ang="f29">
                    <a:pos x="f22" y="f26"/>
                  </a:cxn>
                  <a:cxn ang="f29">
                    <a:pos x="f16" y="f17"/>
                  </a:cxn>
                  <a:cxn ang="f29">
                    <a:pos x="f27" y="f25"/>
                  </a:cxn>
                  <a:cxn ang="f29">
                    <a:pos x="f16" y="f18"/>
                  </a:cxn>
                </a:cxnLst>
                <a:rect l="f15" t="f18" r="f16" b="f17"/>
                <a:pathLst>
                  <a:path w="21600" h="21600">
                    <a:moveTo>
                      <a:pt x="f48" y="f49"/>
                    </a:moveTo>
                    <a:arcTo wR="f9" hR="f9" stAng="f29" swAng="f32"/>
                    <a:close/>
                  </a:path>
                </a:pathLst>
              </a:custGeom>
              <a:solidFill>
                <a:srgbClr val="000080"/>
              </a:solidFill>
              <a:ln w="0">
                <a:solidFill>
                  <a:srgbClr val="000000"/>
                </a:solidFill>
                <a:prstDash val="solid"/>
              </a:ln>
            </p:spPr>
            <p:txBody>
              <a:bodyPr vert="horz" wrap="none" lIns="90000" tIns="45000" rIns="90000" bIns="45000" anchor="ctr" anchorCtr="0" compatLnSpc="0">
                <a:noAutofit/>
              </a:bodyPr>
              <a:lstStyle/>
              <a:p>
                <a:pPr hangingPunct="0"/>
                <a:endParaRPr lang="en-US">
                  <a:latin typeface="Calibri" charset="0"/>
                  <a:ea typeface="Calibri" charset="0"/>
                  <a:cs typeface="Calibri" charset="0"/>
                </a:endParaRPr>
              </a:p>
            </p:txBody>
          </p:sp>
          <p:sp>
            <p:nvSpPr>
              <p:cNvPr id="242" name="Freeform 241"/>
              <p:cNvSpPr/>
              <p:nvPr/>
            </p:nvSpPr>
            <p:spPr>
              <a:xfrm>
                <a:off x="8621640" y="2530800"/>
                <a:ext cx="126360" cy="123480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*/ 5419351 1 1725033"/>
                  <a:gd name="f6" fmla="*/ 10800 10800 1"/>
                  <a:gd name="f7" fmla="+- 0 0 0"/>
                  <a:gd name="f8" fmla="+- 0 0 360"/>
                  <a:gd name="f9" fmla="val 10800"/>
                  <a:gd name="f10" fmla="*/ f3 1 21600"/>
                  <a:gd name="f11" fmla="*/ f4 1 21600"/>
                  <a:gd name="f12" fmla="*/ 0 f5 1"/>
                  <a:gd name="f13" fmla="*/ f7 f0 1"/>
                  <a:gd name="f14" fmla="*/ f8 f0 1"/>
                  <a:gd name="f15" fmla="*/ 3163 f10 1"/>
                  <a:gd name="f16" fmla="*/ 18437 f10 1"/>
                  <a:gd name="f17" fmla="*/ 18437 f11 1"/>
                  <a:gd name="f18" fmla="*/ 3163 f11 1"/>
                  <a:gd name="f19" fmla="*/ f12 1 f2"/>
                  <a:gd name="f20" fmla="*/ f13 1 f2"/>
                  <a:gd name="f21" fmla="*/ f14 1 f2"/>
                  <a:gd name="f22" fmla="*/ 10800 f10 1"/>
                  <a:gd name="f23" fmla="*/ 0 f11 1"/>
                  <a:gd name="f24" fmla="*/ 0 f10 1"/>
                  <a:gd name="f25" fmla="*/ 10800 f11 1"/>
                  <a:gd name="f26" fmla="*/ 21600 f11 1"/>
                  <a:gd name="f27" fmla="*/ 21600 f10 1"/>
                  <a:gd name="f28" fmla="+- 0 0 f19"/>
                  <a:gd name="f29" fmla="+- f20 0 f1"/>
                  <a:gd name="f30" fmla="+- f21 0 f1"/>
                  <a:gd name="f31" fmla="*/ f28 f0 1"/>
                  <a:gd name="f32" fmla="+- f30 0 f29"/>
                  <a:gd name="f33" fmla="*/ f31 1 f5"/>
                  <a:gd name="f34" fmla="+- f33 0 f1"/>
                  <a:gd name="f35" fmla="cos 1 f34"/>
                  <a:gd name="f36" fmla="sin 1 f34"/>
                  <a:gd name="f37" fmla="+- 0 0 f35"/>
                  <a:gd name="f38" fmla="+- 0 0 f36"/>
                  <a:gd name="f39" fmla="*/ 10800 f37 1"/>
                  <a:gd name="f40" fmla="*/ 10800 f38 1"/>
                  <a:gd name="f41" fmla="*/ f39 f39 1"/>
                  <a:gd name="f42" fmla="*/ f40 f40 1"/>
                  <a:gd name="f43" fmla="+- f41 f42 0"/>
                  <a:gd name="f44" fmla="sqrt f43"/>
                  <a:gd name="f45" fmla="*/ f6 1 f44"/>
                  <a:gd name="f46" fmla="*/ f37 f45 1"/>
                  <a:gd name="f47" fmla="*/ f38 f45 1"/>
                  <a:gd name="f48" fmla="+- 10800 0 f46"/>
                  <a:gd name="f49" fmla="+- 10800 0 f47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9">
                    <a:pos x="f22" y="f23"/>
                  </a:cxn>
                  <a:cxn ang="f29">
                    <a:pos x="f15" y="f18"/>
                  </a:cxn>
                  <a:cxn ang="f29">
                    <a:pos x="f24" y="f25"/>
                  </a:cxn>
                  <a:cxn ang="f29">
                    <a:pos x="f15" y="f17"/>
                  </a:cxn>
                  <a:cxn ang="f29">
                    <a:pos x="f22" y="f26"/>
                  </a:cxn>
                  <a:cxn ang="f29">
                    <a:pos x="f16" y="f17"/>
                  </a:cxn>
                  <a:cxn ang="f29">
                    <a:pos x="f27" y="f25"/>
                  </a:cxn>
                  <a:cxn ang="f29">
                    <a:pos x="f16" y="f18"/>
                  </a:cxn>
                </a:cxnLst>
                <a:rect l="f15" t="f18" r="f16" b="f17"/>
                <a:pathLst>
                  <a:path w="21600" h="21600">
                    <a:moveTo>
                      <a:pt x="f48" y="f49"/>
                    </a:moveTo>
                    <a:arcTo wR="f9" hR="f9" stAng="f29" swAng="f32"/>
                    <a:close/>
                  </a:path>
                </a:pathLst>
              </a:custGeom>
              <a:solidFill>
                <a:srgbClr val="000080"/>
              </a:solidFill>
              <a:ln w="0">
                <a:solidFill>
                  <a:srgbClr val="000000"/>
                </a:solidFill>
                <a:prstDash val="solid"/>
              </a:ln>
            </p:spPr>
            <p:txBody>
              <a:bodyPr vert="horz" wrap="none" lIns="90000" tIns="45000" rIns="90000" bIns="45000" anchor="ctr" anchorCtr="0" compatLnSpc="0">
                <a:noAutofit/>
              </a:bodyPr>
              <a:lstStyle/>
              <a:p>
                <a:pPr hangingPunct="0"/>
                <a:endParaRPr lang="en-US">
                  <a:latin typeface="Calibri" charset="0"/>
                  <a:ea typeface="Calibri" charset="0"/>
                  <a:cs typeface="Calibri" charset="0"/>
                </a:endParaRPr>
              </a:p>
            </p:txBody>
          </p:sp>
          <p:sp>
            <p:nvSpPr>
              <p:cNvPr id="243" name="Freeform 242"/>
              <p:cNvSpPr/>
              <p:nvPr/>
            </p:nvSpPr>
            <p:spPr>
              <a:xfrm>
                <a:off x="9426960" y="2934000"/>
                <a:ext cx="126720" cy="123840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*/ 5419351 1 1725033"/>
                  <a:gd name="f6" fmla="*/ 10800 10800 1"/>
                  <a:gd name="f7" fmla="+- 0 0 0"/>
                  <a:gd name="f8" fmla="+- 0 0 360"/>
                  <a:gd name="f9" fmla="val 10800"/>
                  <a:gd name="f10" fmla="*/ f3 1 21600"/>
                  <a:gd name="f11" fmla="*/ f4 1 21600"/>
                  <a:gd name="f12" fmla="*/ 0 f5 1"/>
                  <a:gd name="f13" fmla="*/ f7 f0 1"/>
                  <a:gd name="f14" fmla="*/ f8 f0 1"/>
                  <a:gd name="f15" fmla="*/ 3163 f10 1"/>
                  <a:gd name="f16" fmla="*/ 18437 f10 1"/>
                  <a:gd name="f17" fmla="*/ 18437 f11 1"/>
                  <a:gd name="f18" fmla="*/ 3163 f11 1"/>
                  <a:gd name="f19" fmla="*/ f12 1 f2"/>
                  <a:gd name="f20" fmla="*/ f13 1 f2"/>
                  <a:gd name="f21" fmla="*/ f14 1 f2"/>
                  <a:gd name="f22" fmla="*/ 10800 f10 1"/>
                  <a:gd name="f23" fmla="*/ 0 f11 1"/>
                  <a:gd name="f24" fmla="*/ 0 f10 1"/>
                  <a:gd name="f25" fmla="*/ 10800 f11 1"/>
                  <a:gd name="f26" fmla="*/ 21600 f11 1"/>
                  <a:gd name="f27" fmla="*/ 21600 f10 1"/>
                  <a:gd name="f28" fmla="+- 0 0 f19"/>
                  <a:gd name="f29" fmla="+- f20 0 f1"/>
                  <a:gd name="f30" fmla="+- f21 0 f1"/>
                  <a:gd name="f31" fmla="*/ f28 f0 1"/>
                  <a:gd name="f32" fmla="+- f30 0 f29"/>
                  <a:gd name="f33" fmla="*/ f31 1 f5"/>
                  <a:gd name="f34" fmla="+- f33 0 f1"/>
                  <a:gd name="f35" fmla="cos 1 f34"/>
                  <a:gd name="f36" fmla="sin 1 f34"/>
                  <a:gd name="f37" fmla="+- 0 0 f35"/>
                  <a:gd name="f38" fmla="+- 0 0 f36"/>
                  <a:gd name="f39" fmla="*/ 10800 f37 1"/>
                  <a:gd name="f40" fmla="*/ 10800 f38 1"/>
                  <a:gd name="f41" fmla="*/ f39 f39 1"/>
                  <a:gd name="f42" fmla="*/ f40 f40 1"/>
                  <a:gd name="f43" fmla="+- f41 f42 0"/>
                  <a:gd name="f44" fmla="sqrt f43"/>
                  <a:gd name="f45" fmla="*/ f6 1 f44"/>
                  <a:gd name="f46" fmla="*/ f37 f45 1"/>
                  <a:gd name="f47" fmla="*/ f38 f45 1"/>
                  <a:gd name="f48" fmla="+- 10800 0 f46"/>
                  <a:gd name="f49" fmla="+- 10800 0 f47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9">
                    <a:pos x="f22" y="f23"/>
                  </a:cxn>
                  <a:cxn ang="f29">
                    <a:pos x="f15" y="f18"/>
                  </a:cxn>
                  <a:cxn ang="f29">
                    <a:pos x="f24" y="f25"/>
                  </a:cxn>
                  <a:cxn ang="f29">
                    <a:pos x="f15" y="f17"/>
                  </a:cxn>
                  <a:cxn ang="f29">
                    <a:pos x="f22" y="f26"/>
                  </a:cxn>
                  <a:cxn ang="f29">
                    <a:pos x="f16" y="f17"/>
                  </a:cxn>
                  <a:cxn ang="f29">
                    <a:pos x="f27" y="f25"/>
                  </a:cxn>
                  <a:cxn ang="f29">
                    <a:pos x="f16" y="f18"/>
                  </a:cxn>
                </a:cxnLst>
                <a:rect l="f15" t="f18" r="f16" b="f17"/>
                <a:pathLst>
                  <a:path w="21600" h="21600">
                    <a:moveTo>
                      <a:pt x="f48" y="f49"/>
                    </a:moveTo>
                    <a:arcTo wR="f9" hR="f9" stAng="f29" swAng="f32"/>
                    <a:close/>
                  </a:path>
                </a:pathLst>
              </a:custGeom>
              <a:solidFill>
                <a:srgbClr val="000080"/>
              </a:solidFill>
              <a:ln w="0">
                <a:solidFill>
                  <a:srgbClr val="000000"/>
                </a:solidFill>
                <a:prstDash val="solid"/>
              </a:ln>
            </p:spPr>
            <p:txBody>
              <a:bodyPr vert="horz" wrap="none" lIns="90000" tIns="45000" rIns="90000" bIns="45000" anchor="ctr" anchorCtr="0" compatLnSpc="0">
                <a:noAutofit/>
              </a:bodyPr>
              <a:lstStyle/>
              <a:p>
                <a:pPr hangingPunct="0"/>
                <a:endParaRPr lang="en-US">
                  <a:latin typeface="Calibri" charset="0"/>
                  <a:ea typeface="Calibri" charset="0"/>
                  <a:cs typeface="Calibri" charset="0"/>
                </a:endParaRPr>
              </a:p>
            </p:txBody>
          </p:sp>
          <p:sp>
            <p:nvSpPr>
              <p:cNvPr id="244" name="Freeform 243"/>
              <p:cNvSpPr/>
              <p:nvPr/>
            </p:nvSpPr>
            <p:spPr>
              <a:xfrm>
                <a:off x="8595720" y="3355200"/>
                <a:ext cx="126360" cy="123480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*/ 5419351 1 1725033"/>
                  <a:gd name="f6" fmla="*/ 10800 10800 1"/>
                  <a:gd name="f7" fmla="+- 0 0 0"/>
                  <a:gd name="f8" fmla="+- 0 0 360"/>
                  <a:gd name="f9" fmla="val 10800"/>
                  <a:gd name="f10" fmla="*/ f3 1 21600"/>
                  <a:gd name="f11" fmla="*/ f4 1 21600"/>
                  <a:gd name="f12" fmla="*/ 0 f5 1"/>
                  <a:gd name="f13" fmla="*/ f7 f0 1"/>
                  <a:gd name="f14" fmla="*/ f8 f0 1"/>
                  <a:gd name="f15" fmla="*/ 3163 f10 1"/>
                  <a:gd name="f16" fmla="*/ 18437 f10 1"/>
                  <a:gd name="f17" fmla="*/ 18437 f11 1"/>
                  <a:gd name="f18" fmla="*/ 3163 f11 1"/>
                  <a:gd name="f19" fmla="*/ f12 1 f2"/>
                  <a:gd name="f20" fmla="*/ f13 1 f2"/>
                  <a:gd name="f21" fmla="*/ f14 1 f2"/>
                  <a:gd name="f22" fmla="*/ 10800 f10 1"/>
                  <a:gd name="f23" fmla="*/ 0 f11 1"/>
                  <a:gd name="f24" fmla="*/ 0 f10 1"/>
                  <a:gd name="f25" fmla="*/ 10800 f11 1"/>
                  <a:gd name="f26" fmla="*/ 21600 f11 1"/>
                  <a:gd name="f27" fmla="*/ 21600 f10 1"/>
                  <a:gd name="f28" fmla="+- 0 0 f19"/>
                  <a:gd name="f29" fmla="+- f20 0 f1"/>
                  <a:gd name="f30" fmla="+- f21 0 f1"/>
                  <a:gd name="f31" fmla="*/ f28 f0 1"/>
                  <a:gd name="f32" fmla="+- f30 0 f29"/>
                  <a:gd name="f33" fmla="*/ f31 1 f5"/>
                  <a:gd name="f34" fmla="+- f33 0 f1"/>
                  <a:gd name="f35" fmla="cos 1 f34"/>
                  <a:gd name="f36" fmla="sin 1 f34"/>
                  <a:gd name="f37" fmla="+- 0 0 f35"/>
                  <a:gd name="f38" fmla="+- 0 0 f36"/>
                  <a:gd name="f39" fmla="*/ 10800 f37 1"/>
                  <a:gd name="f40" fmla="*/ 10800 f38 1"/>
                  <a:gd name="f41" fmla="*/ f39 f39 1"/>
                  <a:gd name="f42" fmla="*/ f40 f40 1"/>
                  <a:gd name="f43" fmla="+- f41 f42 0"/>
                  <a:gd name="f44" fmla="sqrt f43"/>
                  <a:gd name="f45" fmla="*/ f6 1 f44"/>
                  <a:gd name="f46" fmla="*/ f37 f45 1"/>
                  <a:gd name="f47" fmla="*/ f38 f45 1"/>
                  <a:gd name="f48" fmla="+- 10800 0 f46"/>
                  <a:gd name="f49" fmla="+- 10800 0 f47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9">
                    <a:pos x="f22" y="f23"/>
                  </a:cxn>
                  <a:cxn ang="f29">
                    <a:pos x="f15" y="f18"/>
                  </a:cxn>
                  <a:cxn ang="f29">
                    <a:pos x="f24" y="f25"/>
                  </a:cxn>
                  <a:cxn ang="f29">
                    <a:pos x="f15" y="f17"/>
                  </a:cxn>
                  <a:cxn ang="f29">
                    <a:pos x="f22" y="f26"/>
                  </a:cxn>
                  <a:cxn ang="f29">
                    <a:pos x="f16" y="f17"/>
                  </a:cxn>
                  <a:cxn ang="f29">
                    <a:pos x="f27" y="f25"/>
                  </a:cxn>
                  <a:cxn ang="f29">
                    <a:pos x="f16" y="f18"/>
                  </a:cxn>
                </a:cxnLst>
                <a:rect l="f15" t="f18" r="f16" b="f17"/>
                <a:pathLst>
                  <a:path w="21600" h="21600">
                    <a:moveTo>
                      <a:pt x="f48" y="f49"/>
                    </a:moveTo>
                    <a:arcTo wR="f9" hR="f9" stAng="f29" swAng="f32"/>
                    <a:close/>
                  </a:path>
                </a:pathLst>
              </a:custGeom>
              <a:solidFill>
                <a:srgbClr val="000080"/>
              </a:solidFill>
              <a:ln w="0">
                <a:solidFill>
                  <a:srgbClr val="000000"/>
                </a:solidFill>
                <a:prstDash val="solid"/>
              </a:ln>
            </p:spPr>
            <p:txBody>
              <a:bodyPr vert="horz" wrap="none" lIns="90000" tIns="45000" rIns="90000" bIns="45000" anchor="ctr" anchorCtr="0" compatLnSpc="0">
                <a:noAutofit/>
              </a:bodyPr>
              <a:lstStyle/>
              <a:p>
                <a:pPr hangingPunct="0"/>
                <a:endParaRPr lang="en-US">
                  <a:latin typeface="Calibri" charset="0"/>
                  <a:ea typeface="Calibri" charset="0"/>
                  <a:cs typeface="Calibri" charset="0"/>
                </a:endParaRPr>
              </a:p>
            </p:txBody>
          </p:sp>
          <p:sp>
            <p:nvSpPr>
              <p:cNvPr id="245" name="Freeform 244"/>
              <p:cNvSpPr/>
              <p:nvPr/>
            </p:nvSpPr>
            <p:spPr>
              <a:xfrm>
                <a:off x="8823600" y="2977200"/>
                <a:ext cx="126720" cy="123840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*/ 5419351 1 1725033"/>
                  <a:gd name="f6" fmla="*/ 10800 10800 1"/>
                  <a:gd name="f7" fmla="+- 0 0 0"/>
                  <a:gd name="f8" fmla="+- 0 0 360"/>
                  <a:gd name="f9" fmla="val 10800"/>
                  <a:gd name="f10" fmla="*/ f3 1 21600"/>
                  <a:gd name="f11" fmla="*/ f4 1 21600"/>
                  <a:gd name="f12" fmla="*/ 0 f5 1"/>
                  <a:gd name="f13" fmla="*/ f7 f0 1"/>
                  <a:gd name="f14" fmla="*/ f8 f0 1"/>
                  <a:gd name="f15" fmla="*/ 3163 f10 1"/>
                  <a:gd name="f16" fmla="*/ 18437 f10 1"/>
                  <a:gd name="f17" fmla="*/ 18437 f11 1"/>
                  <a:gd name="f18" fmla="*/ 3163 f11 1"/>
                  <a:gd name="f19" fmla="*/ f12 1 f2"/>
                  <a:gd name="f20" fmla="*/ f13 1 f2"/>
                  <a:gd name="f21" fmla="*/ f14 1 f2"/>
                  <a:gd name="f22" fmla="*/ 10800 f10 1"/>
                  <a:gd name="f23" fmla="*/ 0 f11 1"/>
                  <a:gd name="f24" fmla="*/ 0 f10 1"/>
                  <a:gd name="f25" fmla="*/ 10800 f11 1"/>
                  <a:gd name="f26" fmla="*/ 21600 f11 1"/>
                  <a:gd name="f27" fmla="*/ 21600 f10 1"/>
                  <a:gd name="f28" fmla="+- 0 0 f19"/>
                  <a:gd name="f29" fmla="+- f20 0 f1"/>
                  <a:gd name="f30" fmla="+- f21 0 f1"/>
                  <a:gd name="f31" fmla="*/ f28 f0 1"/>
                  <a:gd name="f32" fmla="+- f30 0 f29"/>
                  <a:gd name="f33" fmla="*/ f31 1 f5"/>
                  <a:gd name="f34" fmla="+- f33 0 f1"/>
                  <a:gd name="f35" fmla="cos 1 f34"/>
                  <a:gd name="f36" fmla="sin 1 f34"/>
                  <a:gd name="f37" fmla="+- 0 0 f35"/>
                  <a:gd name="f38" fmla="+- 0 0 f36"/>
                  <a:gd name="f39" fmla="*/ 10800 f37 1"/>
                  <a:gd name="f40" fmla="*/ 10800 f38 1"/>
                  <a:gd name="f41" fmla="*/ f39 f39 1"/>
                  <a:gd name="f42" fmla="*/ f40 f40 1"/>
                  <a:gd name="f43" fmla="+- f41 f42 0"/>
                  <a:gd name="f44" fmla="sqrt f43"/>
                  <a:gd name="f45" fmla="*/ f6 1 f44"/>
                  <a:gd name="f46" fmla="*/ f37 f45 1"/>
                  <a:gd name="f47" fmla="*/ f38 f45 1"/>
                  <a:gd name="f48" fmla="+- 10800 0 f46"/>
                  <a:gd name="f49" fmla="+- 10800 0 f47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9">
                    <a:pos x="f22" y="f23"/>
                  </a:cxn>
                  <a:cxn ang="f29">
                    <a:pos x="f15" y="f18"/>
                  </a:cxn>
                  <a:cxn ang="f29">
                    <a:pos x="f24" y="f25"/>
                  </a:cxn>
                  <a:cxn ang="f29">
                    <a:pos x="f15" y="f17"/>
                  </a:cxn>
                  <a:cxn ang="f29">
                    <a:pos x="f22" y="f26"/>
                  </a:cxn>
                  <a:cxn ang="f29">
                    <a:pos x="f16" y="f17"/>
                  </a:cxn>
                  <a:cxn ang="f29">
                    <a:pos x="f27" y="f25"/>
                  </a:cxn>
                  <a:cxn ang="f29">
                    <a:pos x="f16" y="f18"/>
                  </a:cxn>
                </a:cxnLst>
                <a:rect l="f15" t="f18" r="f16" b="f17"/>
                <a:pathLst>
                  <a:path w="21600" h="21600">
                    <a:moveTo>
                      <a:pt x="f48" y="f49"/>
                    </a:moveTo>
                    <a:arcTo wR="f9" hR="f9" stAng="f29" swAng="f32"/>
                    <a:close/>
                  </a:path>
                </a:pathLst>
              </a:custGeom>
              <a:solidFill>
                <a:srgbClr val="000080"/>
              </a:solidFill>
              <a:ln w="0">
                <a:solidFill>
                  <a:srgbClr val="000000"/>
                </a:solidFill>
                <a:prstDash val="solid"/>
              </a:ln>
            </p:spPr>
            <p:txBody>
              <a:bodyPr vert="horz" wrap="none" lIns="90000" tIns="45000" rIns="90000" bIns="45000" anchor="ctr" anchorCtr="0" compatLnSpc="0">
                <a:noAutofit/>
              </a:bodyPr>
              <a:lstStyle/>
              <a:p>
                <a:pPr hangingPunct="0"/>
                <a:endParaRPr lang="en-US">
                  <a:latin typeface="Calibri" charset="0"/>
                  <a:ea typeface="Calibri" charset="0"/>
                  <a:cs typeface="Calibri" charset="0"/>
                </a:endParaRPr>
              </a:p>
            </p:txBody>
          </p:sp>
          <p:sp>
            <p:nvSpPr>
              <p:cNvPr id="246" name="Freeform 245"/>
              <p:cNvSpPr/>
              <p:nvPr/>
            </p:nvSpPr>
            <p:spPr>
              <a:xfrm>
                <a:off x="8970120" y="3277800"/>
                <a:ext cx="126720" cy="123840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*/ 5419351 1 1725033"/>
                  <a:gd name="f6" fmla="*/ 10800 10800 1"/>
                  <a:gd name="f7" fmla="+- 0 0 0"/>
                  <a:gd name="f8" fmla="+- 0 0 360"/>
                  <a:gd name="f9" fmla="val 10800"/>
                  <a:gd name="f10" fmla="*/ f3 1 21600"/>
                  <a:gd name="f11" fmla="*/ f4 1 21600"/>
                  <a:gd name="f12" fmla="*/ 0 f5 1"/>
                  <a:gd name="f13" fmla="*/ f7 f0 1"/>
                  <a:gd name="f14" fmla="*/ f8 f0 1"/>
                  <a:gd name="f15" fmla="*/ 3163 f10 1"/>
                  <a:gd name="f16" fmla="*/ 18437 f10 1"/>
                  <a:gd name="f17" fmla="*/ 18437 f11 1"/>
                  <a:gd name="f18" fmla="*/ 3163 f11 1"/>
                  <a:gd name="f19" fmla="*/ f12 1 f2"/>
                  <a:gd name="f20" fmla="*/ f13 1 f2"/>
                  <a:gd name="f21" fmla="*/ f14 1 f2"/>
                  <a:gd name="f22" fmla="*/ 10800 f10 1"/>
                  <a:gd name="f23" fmla="*/ 0 f11 1"/>
                  <a:gd name="f24" fmla="*/ 0 f10 1"/>
                  <a:gd name="f25" fmla="*/ 10800 f11 1"/>
                  <a:gd name="f26" fmla="*/ 21600 f11 1"/>
                  <a:gd name="f27" fmla="*/ 21600 f10 1"/>
                  <a:gd name="f28" fmla="+- 0 0 f19"/>
                  <a:gd name="f29" fmla="+- f20 0 f1"/>
                  <a:gd name="f30" fmla="+- f21 0 f1"/>
                  <a:gd name="f31" fmla="*/ f28 f0 1"/>
                  <a:gd name="f32" fmla="+- f30 0 f29"/>
                  <a:gd name="f33" fmla="*/ f31 1 f5"/>
                  <a:gd name="f34" fmla="+- f33 0 f1"/>
                  <a:gd name="f35" fmla="cos 1 f34"/>
                  <a:gd name="f36" fmla="sin 1 f34"/>
                  <a:gd name="f37" fmla="+- 0 0 f35"/>
                  <a:gd name="f38" fmla="+- 0 0 f36"/>
                  <a:gd name="f39" fmla="*/ 10800 f37 1"/>
                  <a:gd name="f40" fmla="*/ 10800 f38 1"/>
                  <a:gd name="f41" fmla="*/ f39 f39 1"/>
                  <a:gd name="f42" fmla="*/ f40 f40 1"/>
                  <a:gd name="f43" fmla="+- f41 f42 0"/>
                  <a:gd name="f44" fmla="sqrt f43"/>
                  <a:gd name="f45" fmla="*/ f6 1 f44"/>
                  <a:gd name="f46" fmla="*/ f37 f45 1"/>
                  <a:gd name="f47" fmla="*/ f38 f45 1"/>
                  <a:gd name="f48" fmla="+- 10800 0 f46"/>
                  <a:gd name="f49" fmla="+- 10800 0 f47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9">
                    <a:pos x="f22" y="f23"/>
                  </a:cxn>
                  <a:cxn ang="f29">
                    <a:pos x="f15" y="f18"/>
                  </a:cxn>
                  <a:cxn ang="f29">
                    <a:pos x="f24" y="f25"/>
                  </a:cxn>
                  <a:cxn ang="f29">
                    <a:pos x="f15" y="f17"/>
                  </a:cxn>
                  <a:cxn ang="f29">
                    <a:pos x="f22" y="f26"/>
                  </a:cxn>
                  <a:cxn ang="f29">
                    <a:pos x="f16" y="f17"/>
                  </a:cxn>
                  <a:cxn ang="f29">
                    <a:pos x="f27" y="f25"/>
                  </a:cxn>
                  <a:cxn ang="f29">
                    <a:pos x="f16" y="f18"/>
                  </a:cxn>
                </a:cxnLst>
                <a:rect l="f15" t="f18" r="f16" b="f17"/>
                <a:pathLst>
                  <a:path w="21600" h="21600">
                    <a:moveTo>
                      <a:pt x="f48" y="f49"/>
                    </a:moveTo>
                    <a:arcTo wR="f9" hR="f9" stAng="f29" swAng="f32"/>
                    <a:close/>
                  </a:path>
                </a:pathLst>
              </a:custGeom>
              <a:solidFill>
                <a:srgbClr val="000080"/>
              </a:solidFill>
              <a:ln w="0">
                <a:solidFill>
                  <a:srgbClr val="000000"/>
                </a:solidFill>
                <a:prstDash val="solid"/>
              </a:ln>
            </p:spPr>
            <p:txBody>
              <a:bodyPr vert="horz" wrap="none" lIns="90000" tIns="45000" rIns="90000" bIns="45000" anchor="ctr" anchorCtr="0" compatLnSpc="0">
                <a:noAutofit/>
              </a:bodyPr>
              <a:lstStyle/>
              <a:p>
                <a:pPr hangingPunct="0"/>
                <a:endParaRPr lang="en-US">
                  <a:latin typeface="Calibri" charset="0"/>
                  <a:ea typeface="Calibri" charset="0"/>
                  <a:cs typeface="Calibri" charset="0"/>
                </a:endParaRPr>
              </a:p>
            </p:txBody>
          </p:sp>
          <p:sp>
            <p:nvSpPr>
              <p:cNvPr id="247" name="Freeform 246"/>
              <p:cNvSpPr/>
              <p:nvPr/>
            </p:nvSpPr>
            <p:spPr>
              <a:xfrm>
                <a:off x="8908920" y="3517920"/>
                <a:ext cx="126360" cy="123840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*/ 5419351 1 1725033"/>
                  <a:gd name="f6" fmla="*/ 10800 10800 1"/>
                  <a:gd name="f7" fmla="+- 0 0 0"/>
                  <a:gd name="f8" fmla="+- 0 0 360"/>
                  <a:gd name="f9" fmla="val 10800"/>
                  <a:gd name="f10" fmla="*/ f3 1 21600"/>
                  <a:gd name="f11" fmla="*/ f4 1 21600"/>
                  <a:gd name="f12" fmla="*/ 0 f5 1"/>
                  <a:gd name="f13" fmla="*/ f7 f0 1"/>
                  <a:gd name="f14" fmla="*/ f8 f0 1"/>
                  <a:gd name="f15" fmla="*/ 3163 f10 1"/>
                  <a:gd name="f16" fmla="*/ 18437 f10 1"/>
                  <a:gd name="f17" fmla="*/ 18437 f11 1"/>
                  <a:gd name="f18" fmla="*/ 3163 f11 1"/>
                  <a:gd name="f19" fmla="*/ f12 1 f2"/>
                  <a:gd name="f20" fmla="*/ f13 1 f2"/>
                  <a:gd name="f21" fmla="*/ f14 1 f2"/>
                  <a:gd name="f22" fmla="*/ 10800 f10 1"/>
                  <a:gd name="f23" fmla="*/ 0 f11 1"/>
                  <a:gd name="f24" fmla="*/ 0 f10 1"/>
                  <a:gd name="f25" fmla="*/ 10800 f11 1"/>
                  <a:gd name="f26" fmla="*/ 21600 f11 1"/>
                  <a:gd name="f27" fmla="*/ 21600 f10 1"/>
                  <a:gd name="f28" fmla="+- 0 0 f19"/>
                  <a:gd name="f29" fmla="+- f20 0 f1"/>
                  <a:gd name="f30" fmla="+- f21 0 f1"/>
                  <a:gd name="f31" fmla="*/ f28 f0 1"/>
                  <a:gd name="f32" fmla="+- f30 0 f29"/>
                  <a:gd name="f33" fmla="*/ f31 1 f5"/>
                  <a:gd name="f34" fmla="+- f33 0 f1"/>
                  <a:gd name="f35" fmla="cos 1 f34"/>
                  <a:gd name="f36" fmla="sin 1 f34"/>
                  <a:gd name="f37" fmla="+- 0 0 f35"/>
                  <a:gd name="f38" fmla="+- 0 0 f36"/>
                  <a:gd name="f39" fmla="*/ 10800 f37 1"/>
                  <a:gd name="f40" fmla="*/ 10800 f38 1"/>
                  <a:gd name="f41" fmla="*/ f39 f39 1"/>
                  <a:gd name="f42" fmla="*/ f40 f40 1"/>
                  <a:gd name="f43" fmla="+- f41 f42 0"/>
                  <a:gd name="f44" fmla="sqrt f43"/>
                  <a:gd name="f45" fmla="*/ f6 1 f44"/>
                  <a:gd name="f46" fmla="*/ f37 f45 1"/>
                  <a:gd name="f47" fmla="*/ f38 f45 1"/>
                  <a:gd name="f48" fmla="+- 10800 0 f46"/>
                  <a:gd name="f49" fmla="+- 10800 0 f47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9">
                    <a:pos x="f22" y="f23"/>
                  </a:cxn>
                  <a:cxn ang="f29">
                    <a:pos x="f15" y="f18"/>
                  </a:cxn>
                  <a:cxn ang="f29">
                    <a:pos x="f24" y="f25"/>
                  </a:cxn>
                  <a:cxn ang="f29">
                    <a:pos x="f15" y="f17"/>
                  </a:cxn>
                  <a:cxn ang="f29">
                    <a:pos x="f22" y="f26"/>
                  </a:cxn>
                  <a:cxn ang="f29">
                    <a:pos x="f16" y="f17"/>
                  </a:cxn>
                  <a:cxn ang="f29">
                    <a:pos x="f27" y="f25"/>
                  </a:cxn>
                  <a:cxn ang="f29">
                    <a:pos x="f16" y="f18"/>
                  </a:cxn>
                </a:cxnLst>
                <a:rect l="f15" t="f18" r="f16" b="f17"/>
                <a:pathLst>
                  <a:path w="21600" h="21600">
                    <a:moveTo>
                      <a:pt x="f48" y="f49"/>
                    </a:moveTo>
                    <a:arcTo wR="f9" hR="f9" stAng="f29" swAng="f32"/>
                    <a:close/>
                  </a:path>
                </a:pathLst>
              </a:custGeom>
              <a:solidFill>
                <a:srgbClr val="000080"/>
              </a:solidFill>
              <a:ln w="0">
                <a:solidFill>
                  <a:srgbClr val="000000"/>
                </a:solidFill>
                <a:prstDash val="solid"/>
              </a:ln>
            </p:spPr>
            <p:txBody>
              <a:bodyPr vert="horz" wrap="none" lIns="90000" tIns="45000" rIns="90000" bIns="45000" anchor="ctr" anchorCtr="0" compatLnSpc="0">
                <a:noAutofit/>
              </a:bodyPr>
              <a:lstStyle/>
              <a:p>
                <a:pPr hangingPunct="0"/>
                <a:endParaRPr lang="en-US">
                  <a:latin typeface="Calibri" charset="0"/>
                  <a:ea typeface="Calibri" charset="0"/>
                  <a:cs typeface="Calibri" charset="0"/>
                </a:endParaRPr>
              </a:p>
            </p:txBody>
          </p:sp>
          <p:sp>
            <p:nvSpPr>
              <p:cNvPr id="248" name="Freeform 247"/>
              <p:cNvSpPr/>
              <p:nvPr/>
            </p:nvSpPr>
            <p:spPr>
              <a:xfrm>
                <a:off x="8341200" y="3449520"/>
                <a:ext cx="126360" cy="123480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*/ 5419351 1 1725033"/>
                  <a:gd name="f6" fmla="*/ 10800 10800 1"/>
                  <a:gd name="f7" fmla="+- 0 0 0"/>
                  <a:gd name="f8" fmla="+- 0 0 360"/>
                  <a:gd name="f9" fmla="val 10800"/>
                  <a:gd name="f10" fmla="*/ f3 1 21600"/>
                  <a:gd name="f11" fmla="*/ f4 1 21600"/>
                  <a:gd name="f12" fmla="*/ 0 f5 1"/>
                  <a:gd name="f13" fmla="*/ f7 f0 1"/>
                  <a:gd name="f14" fmla="*/ f8 f0 1"/>
                  <a:gd name="f15" fmla="*/ 3163 f10 1"/>
                  <a:gd name="f16" fmla="*/ 18437 f10 1"/>
                  <a:gd name="f17" fmla="*/ 18437 f11 1"/>
                  <a:gd name="f18" fmla="*/ 3163 f11 1"/>
                  <a:gd name="f19" fmla="*/ f12 1 f2"/>
                  <a:gd name="f20" fmla="*/ f13 1 f2"/>
                  <a:gd name="f21" fmla="*/ f14 1 f2"/>
                  <a:gd name="f22" fmla="*/ 10800 f10 1"/>
                  <a:gd name="f23" fmla="*/ 0 f11 1"/>
                  <a:gd name="f24" fmla="*/ 0 f10 1"/>
                  <a:gd name="f25" fmla="*/ 10800 f11 1"/>
                  <a:gd name="f26" fmla="*/ 21600 f11 1"/>
                  <a:gd name="f27" fmla="*/ 21600 f10 1"/>
                  <a:gd name="f28" fmla="+- 0 0 f19"/>
                  <a:gd name="f29" fmla="+- f20 0 f1"/>
                  <a:gd name="f30" fmla="+- f21 0 f1"/>
                  <a:gd name="f31" fmla="*/ f28 f0 1"/>
                  <a:gd name="f32" fmla="+- f30 0 f29"/>
                  <a:gd name="f33" fmla="*/ f31 1 f5"/>
                  <a:gd name="f34" fmla="+- f33 0 f1"/>
                  <a:gd name="f35" fmla="cos 1 f34"/>
                  <a:gd name="f36" fmla="sin 1 f34"/>
                  <a:gd name="f37" fmla="+- 0 0 f35"/>
                  <a:gd name="f38" fmla="+- 0 0 f36"/>
                  <a:gd name="f39" fmla="*/ 10800 f37 1"/>
                  <a:gd name="f40" fmla="*/ 10800 f38 1"/>
                  <a:gd name="f41" fmla="*/ f39 f39 1"/>
                  <a:gd name="f42" fmla="*/ f40 f40 1"/>
                  <a:gd name="f43" fmla="+- f41 f42 0"/>
                  <a:gd name="f44" fmla="sqrt f43"/>
                  <a:gd name="f45" fmla="*/ f6 1 f44"/>
                  <a:gd name="f46" fmla="*/ f37 f45 1"/>
                  <a:gd name="f47" fmla="*/ f38 f45 1"/>
                  <a:gd name="f48" fmla="+- 10800 0 f46"/>
                  <a:gd name="f49" fmla="+- 10800 0 f47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9">
                    <a:pos x="f22" y="f23"/>
                  </a:cxn>
                  <a:cxn ang="f29">
                    <a:pos x="f15" y="f18"/>
                  </a:cxn>
                  <a:cxn ang="f29">
                    <a:pos x="f24" y="f25"/>
                  </a:cxn>
                  <a:cxn ang="f29">
                    <a:pos x="f15" y="f17"/>
                  </a:cxn>
                  <a:cxn ang="f29">
                    <a:pos x="f22" y="f26"/>
                  </a:cxn>
                  <a:cxn ang="f29">
                    <a:pos x="f16" y="f17"/>
                  </a:cxn>
                  <a:cxn ang="f29">
                    <a:pos x="f27" y="f25"/>
                  </a:cxn>
                  <a:cxn ang="f29">
                    <a:pos x="f16" y="f18"/>
                  </a:cxn>
                </a:cxnLst>
                <a:rect l="f15" t="f18" r="f16" b="f17"/>
                <a:pathLst>
                  <a:path w="21600" h="21600">
                    <a:moveTo>
                      <a:pt x="f48" y="f49"/>
                    </a:moveTo>
                    <a:arcTo wR="f9" hR="f9" stAng="f29" swAng="f32"/>
                    <a:close/>
                  </a:path>
                </a:pathLst>
              </a:custGeom>
              <a:solidFill>
                <a:srgbClr val="000080"/>
              </a:solidFill>
              <a:ln w="0">
                <a:solidFill>
                  <a:srgbClr val="000000"/>
                </a:solidFill>
                <a:prstDash val="solid"/>
              </a:ln>
            </p:spPr>
            <p:txBody>
              <a:bodyPr vert="horz" wrap="none" lIns="90000" tIns="45000" rIns="90000" bIns="45000" anchor="ctr" anchorCtr="0" compatLnSpc="0">
                <a:noAutofit/>
              </a:bodyPr>
              <a:lstStyle/>
              <a:p>
                <a:pPr hangingPunct="0"/>
                <a:endParaRPr lang="en-US">
                  <a:latin typeface="Calibri" charset="0"/>
                  <a:ea typeface="Calibri" charset="0"/>
                  <a:cs typeface="Calibri" charset="0"/>
                </a:endParaRPr>
              </a:p>
            </p:txBody>
          </p:sp>
          <p:sp>
            <p:nvSpPr>
              <p:cNvPr id="249" name="Freeform 248"/>
              <p:cNvSpPr/>
              <p:nvPr/>
            </p:nvSpPr>
            <p:spPr>
              <a:xfrm>
                <a:off x="9338760" y="3510000"/>
                <a:ext cx="126360" cy="123480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*/ 5419351 1 1725033"/>
                  <a:gd name="f6" fmla="*/ 10800 10800 1"/>
                  <a:gd name="f7" fmla="+- 0 0 0"/>
                  <a:gd name="f8" fmla="+- 0 0 360"/>
                  <a:gd name="f9" fmla="val 10800"/>
                  <a:gd name="f10" fmla="*/ f3 1 21600"/>
                  <a:gd name="f11" fmla="*/ f4 1 21600"/>
                  <a:gd name="f12" fmla="*/ 0 f5 1"/>
                  <a:gd name="f13" fmla="*/ f7 f0 1"/>
                  <a:gd name="f14" fmla="*/ f8 f0 1"/>
                  <a:gd name="f15" fmla="*/ 3163 f10 1"/>
                  <a:gd name="f16" fmla="*/ 18437 f10 1"/>
                  <a:gd name="f17" fmla="*/ 18437 f11 1"/>
                  <a:gd name="f18" fmla="*/ 3163 f11 1"/>
                  <a:gd name="f19" fmla="*/ f12 1 f2"/>
                  <a:gd name="f20" fmla="*/ f13 1 f2"/>
                  <a:gd name="f21" fmla="*/ f14 1 f2"/>
                  <a:gd name="f22" fmla="*/ 10800 f10 1"/>
                  <a:gd name="f23" fmla="*/ 0 f11 1"/>
                  <a:gd name="f24" fmla="*/ 0 f10 1"/>
                  <a:gd name="f25" fmla="*/ 10800 f11 1"/>
                  <a:gd name="f26" fmla="*/ 21600 f11 1"/>
                  <a:gd name="f27" fmla="*/ 21600 f10 1"/>
                  <a:gd name="f28" fmla="+- 0 0 f19"/>
                  <a:gd name="f29" fmla="+- f20 0 f1"/>
                  <a:gd name="f30" fmla="+- f21 0 f1"/>
                  <a:gd name="f31" fmla="*/ f28 f0 1"/>
                  <a:gd name="f32" fmla="+- f30 0 f29"/>
                  <a:gd name="f33" fmla="*/ f31 1 f5"/>
                  <a:gd name="f34" fmla="+- f33 0 f1"/>
                  <a:gd name="f35" fmla="cos 1 f34"/>
                  <a:gd name="f36" fmla="sin 1 f34"/>
                  <a:gd name="f37" fmla="+- 0 0 f35"/>
                  <a:gd name="f38" fmla="+- 0 0 f36"/>
                  <a:gd name="f39" fmla="*/ 10800 f37 1"/>
                  <a:gd name="f40" fmla="*/ 10800 f38 1"/>
                  <a:gd name="f41" fmla="*/ f39 f39 1"/>
                  <a:gd name="f42" fmla="*/ f40 f40 1"/>
                  <a:gd name="f43" fmla="+- f41 f42 0"/>
                  <a:gd name="f44" fmla="sqrt f43"/>
                  <a:gd name="f45" fmla="*/ f6 1 f44"/>
                  <a:gd name="f46" fmla="*/ f37 f45 1"/>
                  <a:gd name="f47" fmla="*/ f38 f45 1"/>
                  <a:gd name="f48" fmla="+- 10800 0 f46"/>
                  <a:gd name="f49" fmla="+- 10800 0 f47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9">
                    <a:pos x="f22" y="f23"/>
                  </a:cxn>
                  <a:cxn ang="f29">
                    <a:pos x="f15" y="f18"/>
                  </a:cxn>
                  <a:cxn ang="f29">
                    <a:pos x="f24" y="f25"/>
                  </a:cxn>
                  <a:cxn ang="f29">
                    <a:pos x="f15" y="f17"/>
                  </a:cxn>
                  <a:cxn ang="f29">
                    <a:pos x="f22" y="f26"/>
                  </a:cxn>
                  <a:cxn ang="f29">
                    <a:pos x="f16" y="f17"/>
                  </a:cxn>
                  <a:cxn ang="f29">
                    <a:pos x="f27" y="f25"/>
                  </a:cxn>
                  <a:cxn ang="f29">
                    <a:pos x="f16" y="f18"/>
                  </a:cxn>
                </a:cxnLst>
                <a:rect l="f15" t="f18" r="f16" b="f17"/>
                <a:pathLst>
                  <a:path w="21600" h="21600">
                    <a:moveTo>
                      <a:pt x="f48" y="f49"/>
                    </a:moveTo>
                    <a:arcTo wR="f9" hR="f9" stAng="f29" swAng="f32"/>
                    <a:close/>
                  </a:path>
                </a:pathLst>
              </a:custGeom>
              <a:solidFill>
                <a:srgbClr val="000080"/>
              </a:solidFill>
              <a:ln w="0">
                <a:solidFill>
                  <a:srgbClr val="000000"/>
                </a:solidFill>
                <a:prstDash val="solid"/>
              </a:ln>
            </p:spPr>
            <p:txBody>
              <a:bodyPr vert="horz" wrap="none" lIns="90000" tIns="45000" rIns="90000" bIns="45000" anchor="ctr" anchorCtr="0" compatLnSpc="0">
                <a:noAutofit/>
              </a:bodyPr>
              <a:lstStyle/>
              <a:p>
                <a:pPr hangingPunct="0"/>
                <a:endParaRPr lang="en-US">
                  <a:latin typeface="Calibri" charset="0"/>
                  <a:ea typeface="Calibri" charset="0"/>
                  <a:cs typeface="Calibri" charset="0"/>
                </a:endParaRPr>
              </a:p>
            </p:txBody>
          </p:sp>
          <p:sp>
            <p:nvSpPr>
              <p:cNvPr id="250" name="Freeform 249"/>
              <p:cNvSpPr/>
              <p:nvPr/>
            </p:nvSpPr>
            <p:spPr>
              <a:xfrm>
                <a:off x="8595360" y="3887279"/>
                <a:ext cx="126720" cy="123480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*/ 5419351 1 1725033"/>
                  <a:gd name="f6" fmla="*/ 10800 10800 1"/>
                  <a:gd name="f7" fmla="+- 0 0 0"/>
                  <a:gd name="f8" fmla="+- 0 0 360"/>
                  <a:gd name="f9" fmla="val 10800"/>
                  <a:gd name="f10" fmla="*/ f3 1 21600"/>
                  <a:gd name="f11" fmla="*/ f4 1 21600"/>
                  <a:gd name="f12" fmla="*/ 0 f5 1"/>
                  <a:gd name="f13" fmla="*/ f7 f0 1"/>
                  <a:gd name="f14" fmla="*/ f8 f0 1"/>
                  <a:gd name="f15" fmla="*/ 3163 f10 1"/>
                  <a:gd name="f16" fmla="*/ 18437 f10 1"/>
                  <a:gd name="f17" fmla="*/ 18437 f11 1"/>
                  <a:gd name="f18" fmla="*/ 3163 f11 1"/>
                  <a:gd name="f19" fmla="*/ f12 1 f2"/>
                  <a:gd name="f20" fmla="*/ f13 1 f2"/>
                  <a:gd name="f21" fmla="*/ f14 1 f2"/>
                  <a:gd name="f22" fmla="*/ 10800 f10 1"/>
                  <a:gd name="f23" fmla="*/ 0 f11 1"/>
                  <a:gd name="f24" fmla="*/ 0 f10 1"/>
                  <a:gd name="f25" fmla="*/ 10800 f11 1"/>
                  <a:gd name="f26" fmla="*/ 21600 f11 1"/>
                  <a:gd name="f27" fmla="*/ 21600 f10 1"/>
                  <a:gd name="f28" fmla="+- 0 0 f19"/>
                  <a:gd name="f29" fmla="+- f20 0 f1"/>
                  <a:gd name="f30" fmla="+- f21 0 f1"/>
                  <a:gd name="f31" fmla="*/ f28 f0 1"/>
                  <a:gd name="f32" fmla="+- f30 0 f29"/>
                  <a:gd name="f33" fmla="*/ f31 1 f5"/>
                  <a:gd name="f34" fmla="+- f33 0 f1"/>
                  <a:gd name="f35" fmla="cos 1 f34"/>
                  <a:gd name="f36" fmla="sin 1 f34"/>
                  <a:gd name="f37" fmla="+- 0 0 f35"/>
                  <a:gd name="f38" fmla="+- 0 0 f36"/>
                  <a:gd name="f39" fmla="*/ 10800 f37 1"/>
                  <a:gd name="f40" fmla="*/ 10800 f38 1"/>
                  <a:gd name="f41" fmla="*/ f39 f39 1"/>
                  <a:gd name="f42" fmla="*/ f40 f40 1"/>
                  <a:gd name="f43" fmla="+- f41 f42 0"/>
                  <a:gd name="f44" fmla="sqrt f43"/>
                  <a:gd name="f45" fmla="*/ f6 1 f44"/>
                  <a:gd name="f46" fmla="*/ f37 f45 1"/>
                  <a:gd name="f47" fmla="*/ f38 f45 1"/>
                  <a:gd name="f48" fmla="+- 10800 0 f46"/>
                  <a:gd name="f49" fmla="+- 10800 0 f47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9">
                    <a:pos x="f22" y="f23"/>
                  </a:cxn>
                  <a:cxn ang="f29">
                    <a:pos x="f15" y="f18"/>
                  </a:cxn>
                  <a:cxn ang="f29">
                    <a:pos x="f24" y="f25"/>
                  </a:cxn>
                  <a:cxn ang="f29">
                    <a:pos x="f15" y="f17"/>
                  </a:cxn>
                  <a:cxn ang="f29">
                    <a:pos x="f22" y="f26"/>
                  </a:cxn>
                  <a:cxn ang="f29">
                    <a:pos x="f16" y="f17"/>
                  </a:cxn>
                  <a:cxn ang="f29">
                    <a:pos x="f27" y="f25"/>
                  </a:cxn>
                  <a:cxn ang="f29">
                    <a:pos x="f16" y="f18"/>
                  </a:cxn>
                </a:cxnLst>
                <a:rect l="f15" t="f18" r="f16" b="f17"/>
                <a:pathLst>
                  <a:path w="21600" h="21600">
                    <a:moveTo>
                      <a:pt x="f48" y="f49"/>
                    </a:moveTo>
                    <a:arcTo wR="f9" hR="f9" stAng="f29" swAng="f32"/>
                    <a:close/>
                  </a:path>
                </a:pathLst>
              </a:custGeom>
              <a:solidFill>
                <a:srgbClr val="000080"/>
              </a:solidFill>
              <a:ln w="0">
                <a:solidFill>
                  <a:srgbClr val="000000"/>
                </a:solidFill>
                <a:prstDash val="solid"/>
              </a:ln>
            </p:spPr>
            <p:txBody>
              <a:bodyPr vert="horz" wrap="none" lIns="90000" tIns="45000" rIns="90000" bIns="45000" anchor="ctr" anchorCtr="0" compatLnSpc="0">
                <a:noAutofit/>
              </a:bodyPr>
              <a:lstStyle/>
              <a:p>
                <a:pPr hangingPunct="0"/>
                <a:endParaRPr lang="en-US">
                  <a:latin typeface="Calibri" charset="0"/>
                  <a:ea typeface="Calibri" charset="0"/>
                  <a:cs typeface="Calibri" charset="0"/>
                </a:endParaRPr>
              </a:p>
            </p:txBody>
          </p:sp>
          <p:sp>
            <p:nvSpPr>
              <p:cNvPr id="251" name="Freeform 250"/>
              <p:cNvSpPr/>
              <p:nvPr/>
            </p:nvSpPr>
            <p:spPr>
              <a:xfrm>
                <a:off x="9086760" y="2591280"/>
                <a:ext cx="126360" cy="123480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*/ 5419351 1 1725033"/>
                  <a:gd name="f6" fmla="*/ 10800 10800 1"/>
                  <a:gd name="f7" fmla="+- 0 0 0"/>
                  <a:gd name="f8" fmla="+- 0 0 360"/>
                  <a:gd name="f9" fmla="val 10800"/>
                  <a:gd name="f10" fmla="*/ f3 1 21600"/>
                  <a:gd name="f11" fmla="*/ f4 1 21600"/>
                  <a:gd name="f12" fmla="*/ 0 f5 1"/>
                  <a:gd name="f13" fmla="*/ f7 f0 1"/>
                  <a:gd name="f14" fmla="*/ f8 f0 1"/>
                  <a:gd name="f15" fmla="*/ 3163 f10 1"/>
                  <a:gd name="f16" fmla="*/ 18437 f10 1"/>
                  <a:gd name="f17" fmla="*/ 18437 f11 1"/>
                  <a:gd name="f18" fmla="*/ 3163 f11 1"/>
                  <a:gd name="f19" fmla="*/ f12 1 f2"/>
                  <a:gd name="f20" fmla="*/ f13 1 f2"/>
                  <a:gd name="f21" fmla="*/ f14 1 f2"/>
                  <a:gd name="f22" fmla="*/ 10800 f10 1"/>
                  <a:gd name="f23" fmla="*/ 0 f11 1"/>
                  <a:gd name="f24" fmla="*/ 0 f10 1"/>
                  <a:gd name="f25" fmla="*/ 10800 f11 1"/>
                  <a:gd name="f26" fmla="*/ 21600 f11 1"/>
                  <a:gd name="f27" fmla="*/ 21600 f10 1"/>
                  <a:gd name="f28" fmla="+- 0 0 f19"/>
                  <a:gd name="f29" fmla="+- f20 0 f1"/>
                  <a:gd name="f30" fmla="+- f21 0 f1"/>
                  <a:gd name="f31" fmla="*/ f28 f0 1"/>
                  <a:gd name="f32" fmla="+- f30 0 f29"/>
                  <a:gd name="f33" fmla="*/ f31 1 f5"/>
                  <a:gd name="f34" fmla="+- f33 0 f1"/>
                  <a:gd name="f35" fmla="cos 1 f34"/>
                  <a:gd name="f36" fmla="sin 1 f34"/>
                  <a:gd name="f37" fmla="+- 0 0 f35"/>
                  <a:gd name="f38" fmla="+- 0 0 f36"/>
                  <a:gd name="f39" fmla="*/ 10800 f37 1"/>
                  <a:gd name="f40" fmla="*/ 10800 f38 1"/>
                  <a:gd name="f41" fmla="*/ f39 f39 1"/>
                  <a:gd name="f42" fmla="*/ f40 f40 1"/>
                  <a:gd name="f43" fmla="+- f41 f42 0"/>
                  <a:gd name="f44" fmla="sqrt f43"/>
                  <a:gd name="f45" fmla="*/ f6 1 f44"/>
                  <a:gd name="f46" fmla="*/ f37 f45 1"/>
                  <a:gd name="f47" fmla="*/ f38 f45 1"/>
                  <a:gd name="f48" fmla="+- 10800 0 f46"/>
                  <a:gd name="f49" fmla="+- 10800 0 f47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9">
                    <a:pos x="f22" y="f23"/>
                  </a:cxn>
                  <a:cxn ang="f29">
                    <a:pos x="f15" y="f18"/>
                  </a:cxn>
                  <a:cxn ang="f29">
                    <a:pos x="f24" y="f25"/>
                  </a:cxn>
                  <a:cxn ang="f29">
                    <a:pos x="f15" y="f17"/>
                  </a:cxn>
                  <a:cxn ang="f29">
                    <a:pos x="f22" y="f26"/>
                  </a:cxn>
                  <a:cxn ang="f29">
                    <a:pos x="f16" y="f17"/>
                  </a:cxn>
                  <a:cxn ang="f29">
                    <a:pos x="f27" y="f25"/>
                  </a:cxn>
                  <a:cxn ang="f29">
                    <a:pos x="f16" y="f18"/>
                  </a:cxn>
                </a:cxnLst>
                <a:rect l="f15" t="f18" r="f16" b="f17"/>
                <a:pathLst>
                  <a:path w="21600" h="21600">
                    <a:moveTo>
                      <a:pt x="f48" y="f49"/>
                    </a:moveTo>
                    <a:arcTo wR="f9" hR="f9" stAng="f29" swAng="f32"/>
                    <a:close/>
                  </a:path>
                </a:pathLst>
              </a:custGeom>
              <a:solidFill>
                <a:srgbClr val="000080"/>
              </a:solidFill>
              <a:ln w="0">
                <a:solidFill>
                  <a:srgbClr val="000000"/>
                </a:solidFill>
                <a:prstDash val="solid"/>
              </a:ln>
            </p:spPr>
            <p:txBody>
              <a:bodyPr vert="horz" wrap="none" lIns="90000" tIns="45000" rIns="90000" bIns="45000" anchor="ctr" anchorCtr="0" compatLnSpc="0">
                <a:noAutofit/>
              </a:bodyPr>
              <a:lstStyle/>
              <a:p>
                <a:pPr hangingPunct="0"/>
                <a:endParaRPr lang="en-US">
                  <a:latin typeface="Calibri" charset="0"/>
                  <a:ea typeface="Calibri" charset="0"/>
                  <a:cs typeface="Calibri" charset="0"/>
                </a:endParaRPr>
              </a:p>
            </p:txBody>
          </p:sp>
          <p:sp>
            <p:nvSpPr>
              <p:cNvPr id="252" name="Freeform 251"/>
              <p:cNvSpPr/>
              <p:nvPr/>
            </p:nvSpPr>
            <p:spPr>
              <a:xfrm>
                <a:off x="8332200" y="2994480"/>
                <a:ext cx="126360" cy="123840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*/ 5419351 1 1725033"/>
                  <a:gd name="f6" fmla="*/ 10800 10800 1"/>
                  <a:gd name="f7" fmla="+- 0 0 0"/>
                  <a:gd name="f8" fmla="+- 0 0 360"/>
                  <a:gd name="f9" fmla="val 10800"/>
                  <a:gd name="f10" fmla="*/ f3 1 21600"/>
                  <a:gd name="f11" fmla="*/ f4 1 21600"/>
                  <a:gd name="f12" fmla="*/ 0 f5 1"/>
                  <a:gd name="f13" fmla="*/ f7 f0 1"/>
                  <a:gd name="f14" fmla="*/ f8 f0 1"/>
                  <a:gd name="f15" fmla="*/ 3163 f10 1"/>
                  <a:gd name="f16" fmla="*/ 18437 f10 1"/>
                  <a:gd name="f17" fmla="*/ 18437 f11 1"/>
                  <a:gd name="f18" fmla="*/ 3163 f11 1"/>
                  <a:gd name="f19" fmla="*/ f12 1 f2"/>
                  <a:gd name="f20" fmla="*/ f13 1 f2"/>
                  <a:gd name="f21" fmla="*/ f14 1 f2"/>
                  <a:gd name="f22" fmla="*/ 10800 f10 1"/>
                  <a:gd name="f23" fmla="*/ 0 f11 1"/>
                  <a:gd name="f24" fmla="*/ 0 f10 1"/>
                  <a:gd name="f25" fmla="*/ 10800 f11 1"/>
                  <a:gd name="f26" fmla="*/ 21600 f11 1"/>
                  <a:gd name="f27" fmla="*/ 21600 f10 1"/>
                  <a:gd name="f28" fmla="+- 0 0 f19"/>
                  <a:gd name="f29" fmla="+- f20 0 f1"/>
                  <a:gd name="f30" fmla="+- f21 0 f1"/>
                  <a:gd name="f31" fmla="*/ f28 f0 1"/>
                  <a:gd name="f32" fmla="+- f30 0 f29"/>
                  <a:gd name="f33" fmla="*/ f31 1 f5"/>
                  <a:gd name="f34" fmla="+- f33 0 f1"/>
                  <a:gd name="f35" fmla="cos 1 f34"/>
                  <a:gd name="f36" fmla="sin 1 f34"/>
                  <a:gd name="f37" fmla="+- 0 0 f35"/>
                  <a:gd name="f38" fmla="+- 0 0 f36"/>
                  <a:gd name="f39" fmla="*/ 10800 f37 1"/>
                  <a:gd name="f40" fmla="*/ 10800 f38 1"/>
                  <a:gd name="f41" fmla="*/ f39 f39 1"/>
                  <a:gd name="f42" fmla="*/ f40 f40 1"/>
                  <a:gd name="f43" fmla="+- f41 f42 0"/>
                  <a:gd name="f44" fmla="sqrt f43"/>
                  <a:gd name="f45" fmla="*/ f6 1 f44"/>
                  <a:gd name="f46" fmla="*/ f37 f45 1"/>
                  <a:gd name="f47" fmla="*/ f38 f45 1"/>
                  <a:gd name="f48" fmla="+- 10800 0 f46"/>
                  <a:gd name="f49" fmla="+- 10800 0 f47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9">
                    <a:pos x="f22" y="f23"/>
                  </a:cxn>
                  <a:cxn ang="f29">
                    <a:pos x="f15" y="f18"/>
                  </a:cxn>
                  <a:cxn ang="f29">
                    <a:pos x="f24" y="f25"/>
                  </a:cxn>
                  <a:cxn ang="f29">
                    <a:pos x="f15" y="f17"/>
                  </a:cxn>
                  <a:cxn ang="f29">
                    <a:pos x="f22" y="f26"/>
                  </a:cxn>
                  <a:cxn ang="f29">
                    <a:pos x="f16" y="f17"/>
                  </a:cxn>
                  <a:cxn ang="f29">
                    <a:pos x="f27" y="f25"/>
                  </a:cxn>
                  <a:cxn ang="f29">
                    <a:pos x="f16" y="f18"/>
                  </a:cxn>
                </a:cxnLst>
                <a:rect l="f15" t="f18" r="f16" b="f17"/>
                <a:pathLst>
                  <a:path w="21600" h="21600">
                    <a:moveTo>
                      <a:pt x="f48" y="f49"/>
                    </a:moveTo>
                    <a:arcTo wR="f9" hR="f9" stAng="f29" swAng="f32"/>
                    <a:close/>
                  </a:path>
                </a:pathLst>
              </a:custGeom>
              <a:solidFill>
                <a:srgbClr val="000080"/>
              </a:solidFill>
              <a:ln w="0">
                <a:solidFill>
                  <a:srgbClr val="000000"/>
                </a:solidFill>
                <a:prstDash val="solid"/>
              </a:ln>
            </p:spPr>
            <p:txBody>
              <a:bodyPr vert="horz" wrap="none" lIns="90000" tIns="45000" rIns="90000" bIns="45000" anchor="ctr" anchorCtr="0" compatLnSpc="0">
                <a:noAutofit/>
              </a:bodyPr>
              <a:lstStyle/>
              <a:p>
                <a:pPr hangingPunct="0"/>
                <a:endParaRPr lang="en-US">
                  <a:latin typeface="Calibri" charset="0"/>
                  <a:ea typeface="Calibri" charset="0"/>
                  <a:cs typeface="Calibri" charset="0"/>
                </a:endParaRPr>
              </a:p>
            </p:txBody>
          </p:sp>
          <p:sp>
            <p:nvSpPr>
              <p:cNvPr id="253" name="Freeform 252"/>
              <p:cNvSpPr/>
              <p:nvPr/>
            </p:nvSpPr>
            <p:spPr>
              <a:xfrm>
                <a:off x="9119160" y="3707279"/>
                <a:ext cx="126360" cy="123480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*/ 5419351 1 1725033"/>
                  <a:gd name="f6" fmla="*/ 10800 10800 1"/>
                  <a:gd name="f7" fmla="+- 0 0 0"/>
                  <a:gd name="f8" fmla="+- 0 0 360"/>
                  <a:gd name="f9" fmla="val 10800"/>
                  <a:gd name="f10" fmla="*/ f3 1 21600"/>
                  <a:gd name="f11" fmla="*/ f4 1 21600"/>
                  <a:gd name="f12" fmla="*/ 0 f5 1"/>
                  <a:gd name="f13" fmla="*/ f7 f0 1"/>
                  <a:gd name="f14" fmla="*/ f8 f0 1"/>
                  <a:gd name="f15" fmla="*/ 3163 f10 1"/>
                  <a:gd name="f16" fmla="*/ 18437 f10 1"/>
                  <a:gd name="f17" fmla="*/ 18437 f11 1"/>
                  <a:gd name="f18" fmla="*/ 3163 f11 1"/>
                  <a:gd name="f19" fmla="*/ f12 1 f2"/>
                  <a:gd name="f20" fmla="*/ f13 1 f2"/>
                  <a:gd name="f21" fmla="*/ f14 1 f2"/>
                  <a:gd name="f22" fmla="*/ 10800 f10 1"/>
                  <a:gd name="f23" fmla="*/ 0 f11 1"/>
                  <a:gd name="f24" fmla="*/ 0 f10 1"/>
                  <a:gd name="f25" fmla="*/ 10800 f11 1"/>
                  <a:gd name="f26" fmla="*/ 21600 f11 1"/>
                  <a:gd name="f27" fmla="*/ 21600 f10 1"/>
                  <a:gd name="f28" fmla="+- 0 0 f19"/>
                  <a:gd name="f29" fmla="+- f20 0 f1"/>
                  <a:gd name="f30" fmla="+- f21 0 f1"/>
                  <a:gd name="f31" fmla="*/ f28 f0 1"/>
                  <a:gd name="f32" fmla="+- f30 0 f29"/>
                  <a:gd name="f33" fmla="*/ f31 1 f5"/>
                  <a:gd name="f34" fmla="+- f33 0 f1"/>
                  <a:gd name="f35" fmla="cos 1 f34"/>
                  <a:gd name="f36" fmla="sin 1 f34"/>
                  <a:gd name="f37" fmla="+- 0 0 f35"/>
                  <a:gd name="f38" fmla="+- 0 0 f36"/>
                  <a:gd name="f39" fmla="*/ 10800 f37 1"/>
                  <a:gd name="f40" fmla="*/ 10800 f38 1"/>
                  <a:gd name="f41" fmla="*/ f39 f39 1"/>
                  <a:gd name="f42" fmla="*/ f40 f40 1"/>
                  <a:gd name="f43" fmla="+- f41 f42 0"/>
                  <a:gd name="f44" fmla="sqrt f43"/>
                  <a:gd name="f45" fmla="*/ f6 1 f44"/>
                  <a:gd name="f46" fmla="*/ f37 f45 1"/>
                  <a:gd name="f47" fmla="*/ f38 f45 1"/>
                  <a:gd name="f48" fmla="+- 10800 0 f46"/>
                  <a:gd name="f49" fmla="+- 10800 0 f47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9">
                    <a:pos x="f22" y="f23"/>
                  </a:cxn>
                  <a:cxn ang="f29">
                    <a:pos x="f15" y="f18"/>
                  </a:cxn>
                  <a:cxn ang="f29">
                    <a:pos x="f24" y="f25"/>
                  </a:cxn>
                  <a:cxn ang="f29">
                    <a:pos x="f15" y="f17"/>
                  </a:cxn>
                  <a:cxn ang="f29">
                    <a:pos x="f22" y="f26"/>
                  </a:cxn>
                  <a:cxn ang="f29">
                    <a:pos x="f16" y="f17"/>
                  </a:cxn>
                  <a:cxn ang="f29">
                    <a:pos x="f27" y="f25"/>
                  </a:cxn>
                  <a:cxn ang="f29">
                    <a:pos x="f16" y="f18"/>
                  </a:cxn>
                </a:cxnLst>
                <a:rect l="f15" t="f18" r="f16" b="f17"/>
                <a:pathLst>
                  <a:path w="21600" h="21600">
                    <a:moveTo>
                      <a:pt x="f48" y="f49"/>
                    </a:moveTo>
                    <a:arcTo wR="f9" hR="f9" stAng="f29" swAng="f32"/>
                    <a:close/>
                  </a:path>
                </a:pathLst>
              </a:custGeom>
              <a:solidFill>
                <a:srgbClr val="000080"/>
              </a:solidFill>
              <a:ln w="0">
                <a:solidFill>
                  <a:srgbClr val="000000"/>
                </a:solidFill>
                <a:prstDash val="solid"/>
              </a:ln>
            </p:spPr>
            <p:txBody>
              <a:bodyPr vert="horz" wrap="none" lIns="90000" tIns="45000" rIns="90000" bIns="45000" anchor="ctr" anchorCtr="0" compatLnSpc="0">
                <a:noAutofit/>
              </a:bodyPr>
              <a:lstStyle/>
              <a:p>
                <a:pPr hangingPunct="0"/>
                <a:endParaRPr lang="en-US">
                  <a:latin typeface="Calibri" charset="0"/>
                  <a:ea typeface="Calibri" charset="0"/>
                  <a:cs typeface="Calibri" charset="0"/>
                </a:endParaRPr>
              </a:p>
            </p:txBody>
          </p:sp>
          <p:sp>
            <p:nvSpPr>
              <p:cNvPr id="254" name="Freeform 253"/>
              <p:cNvSpPr/>
              <p:nvPr/>
            </p:nvSpPr>
            <p:spPr>
              <a:xfrm>
                <a:off x="9136800" y="2994120"/>
                <a:ext cx="126360" cy="123840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*/ 5419351 1 1725033"/>
                  <a:gd name="f6" fmla="*/ 10800 10800 1"/>
                  <a:gd name="f7" fmla="+- 0 0 0"/>
                  <a:gd name="f8" fmla="+- 0 0 360"/>
                  <a:gd name="f9" fmla="val 10800"/>
                  <a:gd name="f10" fmla="*/ f3 1 21600"/>
                  <a:gd name="f11" fmla="*/ f4 1 21600"/>
                  <a:gd name="f12" fmla="*/ 0 f5 1"/>
                  <a:gd name="f13" fmla="*/ f7 f0 1"/>
                  <a:gd name="f14" fmla="*/ f8 f0 1"/>
                  <a:gd name="f15" fmla="*/ 3163 f10 1"/>
                  <a:gd name="f16" fmla="*/ 18437 f10 1"/>
                  <a:gd name="f17" fmla="*/ 18437 f11 1"/>
                  <a:gd name="f18" fmla="*/ 3163 f11 1"/>
                  <a:gd name="f19" fmla="*/ f12 1 f2"/>
                  <a:gd name="f20" fmla="*/ f13 1 f2"/>
                  <a:gd name="f21" fmla="*/ f14 1 f2"/>
                  <a:gd name="f22" fmla="*/ 10800 f10 1"/>
                  <a:gd name="f23" fmla="*/ 0 f11 1"/>
                  <a:gd name="f24" fmla="*/ 0 f10 1"/>
                  <a:gd name="f25" fmla="*/ 10800 f11 1"/>
                  <a:gd name="f26" fmla="*/ 21600 f11 1"/>
                  <a:gd name="f27" fmla="*/ 21600 f10 1"/>
                  <a:gd name="f28" fmla="+- 0 0 f19"/>
                  <a:gd name="f29" fmla="+- f20 0 f1"/>
                  <a:gd name="f30" fmla="+- f21 0 f1"/>
                  <a:gd name="f31" fmla="*/ f28 f0 1"/>
                  <a:gd name="f32" fmla="+- f30 0 f29"/>
                  <a:gd name="f33" fmla="*/ f31 1 f5"/>
                  <a:gd name="f34" fmla="+- f33 0 f1"/>
                  <a:gd name="f35" fmla="cos 1 f34"/>
                  <a:gd name="f36" fmla="sin 1 f34"/>
                  <a:gd name="f37" fmla="+- 0 0 f35"/>
                  <a:gd name="f38" fmla="+- 0 0 f36"/>
                  <a:gd name="f39" fmla="*/ 10800 f37 1"/>
                  <a:gd name="f40" fmla="*/ 10800 f38 1"/>
                  <a:gd name="f41" fmla="*/ f39 f39 1"/>
                  <a:gd name="f42" fmla="*/ f40 f40 1"/>
                  <a:gd name="f43" fmla="+- f41 f42 0"/>
                  <a:gd name="f44" fmla="sqrt f43"/>
                  <a:gd name="f45" fmla="*/ f6 1 f44"/>
                  <a:gd name="f46" fmla="*/ f37 f45 1"/>
                  <a:gd name="f47" fmla="*/ f38 f45 1"/>
                  <a:gd name="f48" fmla="+- 10800 0 f46"/>
                  <a:gd name="f49" fmla="+- 10800 0 f47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9">
                    <a:pos x="f22" y="f23"/>
                  </a:cxn>
                  <a:cxn ang="f29">
                    <a:pos x="f15" y="f18"/>
                  </a:cxn>
                  <a:cxn ang="f29">
                    <a:pos x="f24" y="f25"/>
                  </a:cxn>
                  <a:cxn ang="f29">
                    <a:pos x="f15" y="f17"/>
                  </a:cxn>
                  <a:cxn ang="f29">
                    <a:pos x="f22" y="f26"/>
                  </a:cxn>
                  <a:cxn ang="f29">
                    <a:pos x="f16" y="f17"/>
                  </a:cxn>
                  <a:cxn ang="f29">
                    <a:pos x="f27" y="f25"/>
                  </a:cxn>
                  <a:cxn ang="f29">
                    <a:pos x="f16" y="f18"/>
                  </a:cxn>
                </a:cxnLst>
                <a:rect l="f15" t="f18" r="f16" b="f17"/>
                <a:pathLst>
                  <a:path w="21600" h="21600">
                    <a:moveTo>
                      <a:pt x="f48" y="f49"/>
                    </a:moveTo>
                    <a:arcTo wR="f9" hR="f9" stAng="f29" swAng="f32"/>
                    <a:close/>
                  </a:path>
                </a:pathLst>
              </a:custGeom>
              <a:solidFill>
                <a:srgbClr val="FF950E"/>
              </a:solidFill>
              <a:ln w="0">
                <a:solidFill>
                  <a:srgbClr val="000000"/>
                </a:solidFill>
                <a:prstDash val="solid"/>
              </a:ln>
            </p:spPr>
            <p:txBody>
              <a:bodyPr vert="horz" wrap="none" lIns="90000" tIns="45000" rIns="90000" bIns="45000" anchor="ctr" anchorCtr="0" compatLnSpc="0">
                <a:noAutofit/>
              </a:bodyPr>
              <a:lstStyle/>
              <a:p>
                <a:pPr hangingPunct="0"/>
                <a:endParaRPr lang="en-US">
                  <a:latin typeface="Calibri" charset="0"/>
                  <a:ea typeface="Calibri" charset="0"/>
                  <a:cs typeface="Calibri" charset="0"/>
                </a:endParaRPr>
              </a:p>
            </p:txBody>
          </p:sp>
          <p:sp>
            <p:nvSpPr>
              <p:cNvPr id="255" name="Freeform 254"/>
              <p:cNvSpPr/>
              <p:nvPr/>
            </p:nvSpPr>
            <p:spPr>
              <a:xfrm>
                <a:off x="8051040" y="2994120"/>
                <a:ext cx="126360" cy="123840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*/ 5419351 1 1725033"/>
                  <a:gd name="f6" fmla="*/ 10800 10800 1"/>
                  <a:gd name="f7" fmla="+- 0 0 0"/>
                  <a:gd name="f8" fmla="+- 0 0 360"/>
                  <a:gd name="f9" fmla="val 10800"/>
                  <a:gd name="f10" fmla="*/ f3 1 21600"/>
                  <a:gd name="f11" fmla="*/ f4 1 21600"/>
                  <a:gd name="f12" fmla="*/ 0 f5 1"/>
                  <a:gd name="f13" fmla="*/ f7 f0 1"/>
                  <a:gd name="f14" fmla="*/ f8 f0 1"/>
                  <a:gd name="f15" fmla="*/ 3163 f10 1"/>
                  <a:gd name="f16" fmla="*/ 18437 f10 1"/>
                  <a:gd name="f17" fmla="*/ 18437 f11 1"/>
                  <a:gd name="f18" fmla="*/ 3163 f11 1"/>
                  <a:gd name="f19" fmla="*/ f12 1 f2"/>
                  <a:gd name="f20" fmla="*/ f13 1 f2"/>
                  <a:gd name="f21" fmla="*/ f14 1 f2"/>
                  <a:gd name="f22" fmla="*/ 10800 f10 1"/>
                  <a:gd name="f23" fmla="*/ 0 f11 1"/>
                  <a:gd name="f24" fmla="*/ 0 f10 1"/>
                  <a:gd name="f25" fmla="*/ 10800 f11 1"/>
                  <a:gd name="f26" fmla="*/ 21600 f11 1"/>
                  <a:gd name="f27" fmla="*/ 21600 f10 1"/>
                  <a:gd name="f28" fmla="+- 0 0 f19"/>
                  <a:gd name="f29" fmla="+- f20 0 f1"/>
                  <a:gd name="f30" fmla="+- f21 0 f1"/>
                  <a:gd name="f31" fmla="*/ f28 f0 1"/>
                  <a:gd name="f32" fmla="+- f30 0 f29"/>
                  <a:gd name="f33" fmla="*/ f31 1 f5"/>
                  <a:gd name="f34" fmla="+- f33 0 f1"/>
                  <a:gd name="f35" fmla="cos 1 f34"/>
                  <a:gd name="f36" fmla="sin 1 f34"/>
                  <a:gd name="f37" fmla="+- 0 0 f35"/>
                  <a:gd name="f38" fmla="+- 0 0 f36"/>
                  <a:gd name="f39" fmla="*/ 10800 f37 1"/>
                  <a:gd name="f40" fmla="*/ 10800 f38 1"/>
                  <a:gd name="f41" fmla="*/ f39 f39 1"/>
                  <a:gd name="f42" fmla="*/ f40 f40 1"/>
                  <a:gd name="f43" fmla="+- f41 f42 0"/>
                  <a:gd name="f44" fmla="sqrt f43"/>
                  <a:gd name="f45" fmla="*/ f6 1 f44"/>
                  <a:gd name="f46" fmla="*/ f37 f45 1"/>
                  <a:gd name="f47" fmla="*/ f38 f45 1"/>
                  <a:gd name="f48" fmla="+- 10800 0 f46"/>
                  <a:gd name="f49" fmla="+- 10800 0 f47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9">
                    <a:pos x="f22" y="f23"/>
                  </a:cxn>
                  <a:cxn ang="f29">
                    <a:pos x="f15" y="f18"/>
                  </a:cxn>
                  <a:cxn ang="f29">
                    <a:pos x="f24" y="f25"/>
                  </a:cxn>
                  <a:cxn ang="f29">
                    <a:pos x="f15" y="f17"/>
                  </a:cxn>
                  <a:cxn ang="f29">
                    <a:pos x="f22" y="f26"/>
                  </a:cxn>
                  <a:cxn ang="f29">
                    <a:pos x="f16" y="f17"/>
                  </a:cxn>
                  <a:cxn ang="f29">
                    <a:pos x="f27" y="f25"/>
                  </a:cxn>
                  <a:cxn ang="f29">
                    <a:pos x="f16" y="f18"/>
                  </a:cxn>
                </a:cxnLst>
                <a:rect l="f15" t="f18" r="f16" b="f17"/>
                <a:pathLst>
                  <a:path w="21600" h="21600">
                    <a:moveTo>
                      <a:pt x="f48" y="f49"/>
                    </a:moveTo>
                    <a:arcTo wR="f9" hR="f9" stAng="f29" swAng="f32"/>
                    <a:close/>
                  </a:path>
                </a:pathLst>
              </a:custGeom>
              <a:solidFill>
                <a:srgbClr val="000080"/>
              </a:solidFill>
              <a:ln w="0">
                <a:solidFill>
                  <a:srgbClr val="000000"/>
                </a:solidFill>
                <a:prstDash val="solid"/>
              </a:ln>
            </p:spPr>
            <p:txBody>
              <a:bodyPr vert="horz" wrap="none" lIns="90000" tIns="45000" rIns="90000" bIns="45000" anchor="ctr" anchorCtr="0" compatLnSpc="0">
                <a:noAutofit/>
              </a:bodyPr>
              <a:lstStyle/>
              <a:p>
                <a:pPr hangingPunct="0"/>
                <a:endParaRPr lang="en-US">
                  <a:latin typeface="Calibri" charset="0"/>
                  <a:ea typeface="Calibri" charset="0"/>
                  <a:cs typeface="Calibri" charset="0"/>
                </a:endParaRPr>
              </a:p>
            </p:txBody>
          </p:sp>
          <p:sp>
            <p:nvSpPr>
              <p:cNvPr id="256" name="Freeform 255"/>
              <p:cNvSpPr/>
              <p:nvPr/>
            </p:nvSpPr>
            <p:spPr>
              <a:xfrm>
                <a:off x="8059679" y="3560760"/>
                <a:ext cx="126360" cy="123840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*/ 5419351 1 1725033"/>
                  <a:gd name="f6" fmla="*/ 10800 10800 1"/>
                  <a:gd name="f7" fmla="+- 0 0 0"/>
                  <a:gd name="f8" fmla="+- 0 0 360"/>
                  <a:gd name="f9" fmla="val 10800"/>
                  <a:gd name="f10" fmla="*/ f3 1 21600"/>
                  <a:gd name="f11" fmla="*/ f4 1 21600"/>
                  <a:gd name="f12" fmla="*/ 0 f5 1"/>
                  <a:gd name="f13" fmla="*/ f7 f0 1"/>
                  <a:gd name="f14" fmla="*/ f8 f0 1"/>
                  <a:gd name="f15" fmla="*/ 3163 f10 1"/>
                  <a:gd name="f16" fmla="*/ 18437 f10 1"/>
                  <a:gd name="f17" fmla="*/ 18437 f11 1"/>
                  <a:gd name="f18" fmla="*/ 3163 f11 1"/>
                  <a:gd name="f19" fmla="*/ f12 1 f2"/>
                  <a:gd name="f20" fmla="*/ f13 1 f2"/>
                  <a:gd name="f21" fmla="*/ f14 1 f2"/>
                  <a:gd name="f22" fmla="*/ 10800 f10 1"/>
                  <a:gd name="f23" fmla="*/ 0 f11 1"/>
                  <a:gd name="f24" fmla="*/ 0 f10 1"/>
                  <a:gd name="f25" fmla="*/ 10800 f11 1"/>
                  <a:gd name="f26" fmla="*/ 21600 f11 1"/>
                  <a:gd name="f27" fmla="*/ 21600 f10 1"/>
                  <a:gd name="f28" fmla="+- 0 0 f19"/>
                  <a:gd name="f29" fmla="+- f20 0 f1"/>
                  <a:gd name="f30" fmla="+- f21 0 f1"/>
                  <a:gd name="f31" fmla="*/ f28 f0 1"/>
                  <a:gd name="f32" fmla="+- f30 0 f29"/>
                  <a:gd name="f33" fmla="*/ f31 1 f5"/>
                  <a:gd name="f34" fmla="+- f33 0 f1"/>
                  <a:gd name="f35" fmla="cos 1 f34"/>
                  <a:gd name="f36" fmla="sin 1 f34"/>
                  <a:gd name="f37" fmla="+- 0 0 f35"/>
                  <a:gd name="f38" fmla="+- 0 0 f36"/>
                  <a:gd name="f39" fmla="*/ 10800 f37 1"/>
                  <a:gd name="f40" fmla="*/ 10800 f38 1"/>
                  <a:gd name="f41" fmla="*/ f39 f39 1"/>
                  <a:gd name="f42" fmla="*/ f40 f40 1"/>
                  <a:gd name="f43" fmla="+- f41 f42 0"/>
                  <a:gd name="f44" fmla="sqrt f43"/>
                  <a:gd name="f45" fmla="*/ f6 1 f44"/>
                  <a:gd name="f46" fmla="*/ f37 f45 1"/>
                  <a:gd name="f47" fmla="*/ f38 f45 1"/>
                  <a:gd name="f48" fmla="+- 10800 0 f46"/>
                  <a:gd name="f49" fmla="+- 10800 0 f47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9">
                    <a:pos x="f22" y="f23"/>
                  </a:cxn>
                  <a:cxn ang="f29">
                    <a:pos x="f15" y="f18"/>
                  </a:cxn>
                  <a:cxn ang="f29">
                    <a:pos x="f24" y="f25"/>
                  </a:cxn>
                  <a:cxn ang="f29">
                    <a:pos x="f15" y="f17"/>
                  </a:cxn>
                  <a:cxn ang="f29">
                    <a:pos x="f22" y="f26"/>
                  </a:cxn>
                  <a:cxn ang="f29">
                    <a:pos x="f16" y="f17"/>
                  </a:cxn>
                  <a:cxn ang="f29">
                    <a:pos x="f27" y="f25"/>
                  </a:cxn>
                  <a:cxn ang="f29">
                    <a:pos x="f16" y="f18"/>
                  </a:cxn>
                </a:cxnLst>
                <a:rect l="f15" t="f18" r="f16" b="f17"/>
                <a:pathLst>
                  <a:path w="21600" h="21600">
                    <a:moveTo>
                      <a:pt x="f48" y="f49"/>
                    </a:moveTo>
                    <a:arcTo wR="f9" hR="f9" stAng="f29" swAng="f32"/>
                    <a:close/>
                  </a:path>
                </a:pathLst>
              </a:custGeom>
              <a:solidFill>
                <a:srgbClr val="000080"/>
              </a:solidFill>
              <a:ln w="0">
                <a:solidFill>
                  <a:srgbClr val="000000"/>
                </a:solidFill>
                <a:prstDash val="solid"/>
              </a:ln>
            </p:spPr>
            <p:txBody>
              <a:bodyPr vert="horz" wrap="none" lIns="90000" tIns="45000" rIns="90000" bIns="45000" anchor="ctr" anchorCtr="0" compatLnSpc="0">
                <a:noAutofit/>
              </a:bodyPr>
              <a:lstStyle/>
              <a:p>
                <a:pPr hangingPunct="0"/>
                <a:endParaRPr lang="en-US">
                  <a:latin typeface="Calibri" charset="0"/>
                  <a:ea typeface="Calibri" charset="0"/>
                  <a:cs typeface="Calibri" charset="0"/>
                </a:endParaRPr>
              </a:p>
            </p:txBody>
          </p:sp>
          <p:sp>
            <p:nvSpPr>
              <p:cNvPr id="257" name="Freeform 256"/>
              <p:cNvSpPr/>
              <p:nvPr/>
            </p:nvSpPr>
            <p:spPr>
              <a:xfrm>
                <a:off x="8252640" y="3827159"/>
                <a:ext cx="126360" cy="123840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*/ 5419351 1 1725033"/>
                  <a:gd name="f6" fmla="*/ 10800 10800 1"/>
                  <a:gd name="f7" fmla="+- 0 0 0"/>
                  <a:gd name="f8" fmla="+- 0 0 360"/>
                  <a:gd name="f9" fmla="val 10800"/>
                  <a:gd name="f10" fmla="*/ f3 1 21600"/>
                  <a:gd name="f11" fmla="*/ f4 1 21600"/>
                  <a:gd name="f12" fmla="*/ 0 f5 1"/>
                  <a:gd name="f13" fmla="*/ f7 f0 1"/>
                  <a:gd name="f14" fmla="*/ f8 f0 1"/>
                  <a:gd name="f15" fmla="*/ 3163 f10 1"/>
                  <a:gd name="f16" fmla="*/ 18437 f10 1"/>
                  <a:gd name="f17" fmla="*/ 18437 f11 1"/>
                  <a:gd name="f18" fmla="*/ 3163 f11 1"/>
                  <a:gd name="f19" fmla="*/ f12 1 f2"/>
                  <a:gd name="f20" fmla="*/ f13 1 f2"/>
                  <a:gd name="f21" fmla="*/ f14 1 f2"/>
                  <a:gd name="f22" fmla="*/ 10800 f10 1"/>
                  <a:gd name="f23" fmla="*/ 0 f11 1"/>
                  <a:gd name="f24" fmla="*/ 0 f10 1"/>
                  <a:gd name="f25" fmla="*/ 10800 f11 1"/>
                  <a:gd name="f26" fmla="*/ 21600 f11 1"/>
                  <a:gd name="f27" fmla="*/ 21600 f10 1"/>
                  <a:gd name="f28" fmla="+- 0 0 f19"/>
                  <a:gd name="f29" fmla="+- f20 0 f1"/>
                  <a:gd name="f30" fmla="+- f21 0 f1"/>
                  <a:gd name="f31" fmla="*/ f28 f0 1"/>
                  <a:gd name="f32" fmla="+- f30 0 f29"/>
                  <a:gd name="f33" fmla="*/ f31 1 f5"/>
                  <a:gd name="f34" fmla="+- f33 0 f1"/>
                  <a:gd name="f35" fmla="cos 1 f34"/>
                  <a:gd name="f36" fmla="sin 1 f34"/>
                  <a:gd name="f37" fmla="+- 0 0 f35"/>
                  <a:gd name="f38" fmla="+- 0 0 f36"/>
                  <a:gd name="f39" fmla="*/ 10800 f37 1"/>
                  <a:gd name="f40" fmla="*/ 10800 f38 1"/>
                  <a:gd name="f41" fmla="*/ f39 f39 1"/>
                  <a:gd name="f42" fmla="*/ f40 f40 1"/>
                  <a:gd name="f43" fmla="+- f41 f42 0"/>
                  <a:gd name="f44" fmla="sqrt f43"/>
                  <a:gd name="f45" fmla="*/ f6 1 f44"/>
                  <a:gd name="f46" fmla="*/ f37 f45 1"/>
                  <a:gd name="f47" fmla="*/ f38 f45 1"/>
                  <a:gd name="f48" fmla="+- 10800 0 f46"/>
                  <a:gd name="f49" fmla="+- 10800 0 f47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9">
                    <a:pos x="f22" y="f23"/>
                  </a:cxn>
                  <a:cxn ang="f29">
                    <a:pos x="f15" y="f18"/>
                  </a:cxn>
                  <a:cxn ang="f29">
                    <a:pos x="f24" y="f25"/>
                  </a:cxn>
                  <a:cxn ang="f29">
                    <a:pos x="f15" y="f17"/>
                  </a:cxn>
                  <a:cxn ang="f29">
                    <a:pos x="f22" y="f26"/>
                  </a:cxn>
                  <a:cxn ang="f29">
                    <a:pos x="f16" y="f17"/>
                  </a:cxn>
                  <a:cxn ang="f29">
                    <a:pos x="f27" y="f25"/>
                  </a:cxn>
                  <a:cxn ang="f29">
                    <a:pos x="f16" y="f18"/>
                  </a:cxn>
                </a:cxnLst>
                <a:rect l="f15" t="f18" r="f16" b="f17"/>
                <a:pathLst>
                  <a:path w="21600" h="21600">
                    <a:moveTo>
                      <a:pt x="f48" y="f49"/>
                    </a:moveTo>
                    <a:arcTo wR="f9" hR="f9" stAng="f29" swAng="f32"/>
                    <a:close/>
                  </a:path>
                </a:pathLst>
              </a:custGeom>
              <a:solidFill>
                <a:srgbClr val="000080"/>
              </a:solidFill>
              <a:ln w="0">
                <a:solidFill>
                  <a:srgbClr val="000000"/>
                </a:solidFill>
                <a:prstDash val="solid"/>
              </a:ln>
            </p:spPr>
            <p:txBody>
              <a:bodyPr vert="horz" wrap="none" lIns="90000" tIns="45000" rIns="90000" bIns="45000" anchor="ctr" anchorCtr="0" compatLnSpc="0">
                <a:noAutofit/>
              </a:bodyPr>
              <a:lstStyle/>
              <a:p>
                <a:pPr hangingPunct="0"/>
                <a:endParaRPr lang="en-US">
                  <a:latin typeface="Calibri" charset="0"/>
                  <a:ea typeface="Calibri" charset="0"/>
                  <a:cs typeface="Calibri" charset="0"/>
                </a:endParaRPr>
              </a:p>
            </p:txBody>
          </p:sp>
          <p:sp>
            <p:nvSpPr>
              <p:cNvPr id="258" name="Freeform 257"/>
              <p:cNvSpPr/>
              <p:nvPr/>
            </p:nvSpPr>
            <p:spPr>
              <a:xfrm>
                <a:off x="8682840" y="3552480"/>
                <a:ext cx="126360" cy="123480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*/ 5419351 1 1725033"/>
                  <a:gd name="f6" fmla="*/ 10800 10800 1"/>
                  <a:gd name="f7" fmla="+- 0 0 0"/>
                  <a:gd name="f8" fmla="+- 0 0 360"/>
                  <a:gd name="f9" fmla="val 10800"/>
                  <a:gd name="f10" fmla="*/ f3 1 21600"/>
                  <a:gd name="f11" fmla="*/ f4 1 21600"/>
                  <a:gd name="f12" fmla="*/ 0 f5 1"/>
                  <a:gd name="f13" fmla="*/ f7 f0 1"/>
                  <a:gd name="f14" fmla="*/ f8 f0 1"/>
                  <a:gd name="f15" fmla="*/ 3163 f10 1"/>
                  <a:gd name="f16" fmla="*/ 18437 f10 1"/>
                  <a:gd name="f17" fmla="*/ 18437 f11 1"/>
                  <a:gd name="f18" fmla="*/ 3163 f11 1"/>
                  <a:gd name="f19" fmla="*/ f12 1 f2"/>
                  <a:gd name="f20" fmla="*/ f13 1 f2"/>
                  <a:gd name="f21" fmla="*/ f14 1 f2"/>
                  <a:gd name="f22" fmla="*/ 10800 f10 1"/>
                  <a:gd name="f23" fmla="*/ 0 f11 1"/>
                  <a:gd name="f24" fmla="*/ 0 f10 1"/>
                  <a:gd name="f25" fmla="*/ 10800 f11 1"/>
                  <a:gd name="f26" fmla="*/ 21600 f11 1"/>
                  <a:gd name="f27" fmla="*/ 21600 f10 1"/>
                  <a:gd name="f28" fmla="+- 0 0 f19"/>
                  <a:gd name="f29" fmla="+- f20 0 f1"/>
                  <a:gd name="f30" fmla="+- f21 0 f1"/>
                  <a:gd name="f31" fmla="*/ f28 f0 1"/>
                  <a:gd name="f32" fmla="+- f30 0 f29"/>
                  <a:gd name="f33" fmla="*/ f31 1 f5"/>
                  <a:gd name="f34" fmla="+- f33 0 f1"/>
                  <a:gd name="f35" fmla="cos 1 f34"/>
                  <a:gd name="f36" fmla="sin 1 f34"/>
                  <a:gd name="f37" fmla="+- 0 0 f35"/>
                  <a:gd name="f38" fmla="+- 0 0 f36"/>
                  <a:gd name="f39" fmla="*/ 10800 f37 1"/>
                  <a:gd name="f40" fmla="*/ 10800 f38 1"/>
                  <a:gd name="f41" fmla="*/ f39 f39 1"/>
                  <a:gd name="f42" fmla="*/ f40 f40 1"/>
                  <a:gd name="f43" fmla="+- f41 f42 0"/>
                  <a:gd name="f44" fmla="sqrt f43"/>
                  <a:gd name="f45" fmla="*/ f6 1 f44"/>
                  <a:gd name="f46" fmla="*/ f37 f45 1"/>
                  <a:gd name="f47" fmla="*/ f38 f45 1"/>
                  <a:gd name="f48" fmla="+- 10800 0 f46"/>
                  <a:gd name="f49" fmla="+- 10800 0 f47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9">
                    <a:pos x="f22" y="f23"/>
                  </a:cxn>
                  <a:cxn ang="f29">
                    <a:pos x="f15" y="f18"/>
                  </a:cxn>
                  <a:cxn ang="f29">
                    <a:pos x="f24" y="f25"/>
                  </a:cxn>
                  <a:cxn ang="f29">
                    <a:pos x="f15" y="f17"/>
                  </a:cxn>
                  <a:cxn ang="f29">
                    <a:pos x="f22" y="f26"/>
                  </a:cxn>
                  <a:cxn ang="f29">
                    <a:pos x="f16" y="f17"/>
                  </a:cxn>
                  <a:cxn ang="f29">
                    <a:pos x="f27" y="f25"/>
                  </a:cxn>
                  <a:cxn ang="f29">
                    <a:pos x="f16" y="f18"/>
                  </a:cxn>
                </a:cxnLst>
                <a:rect l="f15" t="f18" r="f16" b="f17"/>
                <a:pathLst>
                  <a:path w="21600" h="21600">
                    <a:moveTo>
                      <a:pt x="f48" y="f49"/>
                    </a:moveTo>
                    <a:arcTo wR="f9" hR="f9" stAng="f29" swAng="f32"/>
                    <a:close/>
                  </a:path>
                </a:pathLst>
              </a:custGeom>
              <a:solidFill>
                <a:srgbClr val="000080"/>
              </a:solidFill>
              <a:ln w="0">
                <a:solidFill>
                  <a:srgbClr val="000000"/>
                </a:solidFill>
                <a:prstDash val="solid"/>
              </a:ln>
            </p:spPr>
            <p:txBody>
              <a:bodyPr vert="horz" wrap="none" lIns="90000" tIns="45000" rIns="90000" bIns="45000" anchor="ctr" anchorCtr="0" compatLnSpc="0">
                <a:noAutofit/>
              </a:bodyPr>
              <a:lstStyle/>
              <a:p>
                <a:pPr hangingPunct="0"/>
                <a:endParaRPr lang="en-US">
                  <a:latin typeface="Calibri" charset="0"/>
                  <a:ea typeface="Calibri" charset="0"/>
                  <a:cs typeface="Calibri" charset="0"/>
                </a:endParaRPr>
              </a:p>
            </p:txBody>
          </p:sp>
          <p:sp>
            <p:nvSpPr>
              <p:cNvPr id="259" name="Freeform 258"/>
              <p:cNvSpPr/>
              <p:nvPr/>
            </p:nvSpPr>
            <p:spPr>
              <a:xfrm>
                <a:off x="8551080" y="2822400"/>
                <a:ext cx="126360" cy="123840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*/ 5419351 1 1725033"/>
                  <a:gd name="f6" fmla="*/ 10800 10800 1"/>
                  <a:gd name="f7" fmla="+- 0 0 0"/>
                  <a:gd name="f8" fmla="+- 0 0 360"/>
                  <a:gd name="f9" fmla="val 10800"/>
                  <a:gd name="f10" fmla="*/ f3 1 21600"/>
                  <a:gd name="f11" fmla="*/ f4 1 21600"/>
                  <a:gd name="f12" fmla="*/ 0 f5 1"/>
                  <a:gd name="f13" fmla="*/ f7 f0 1"/>
                  <a:gd name="f14" fmla="*/ f8 f0 1"/>
                  <a:gd name="f15" fmla="*/ 3163 f10 1"/>
                  <a:gd name="f16" fmla="*/ 18437 f10 1"/>
                  <a:gd name="f17" fmla="*/ 18437 f11 1"/>
                  <a:gd name="f18" fmla="*/ 3163 f11 1"/>
                  <a:gd name="f19" fmla="*/ f12 1 f2"/>
                  <a:gd name="f20" fmla="*/ f13 1 f2"/>
                  <a:gd name="f21" fmla="*/ f14 1 f2"/>
                  <a:gd name="f22" fmla="*/ 10800 f10 1"/>
                  <a:gd name="f23" fmla="*/ 0 f11 1"/>
                  <a:gd name="f24" fmla="*/ 0 f10 1"/>
                  <a:gd name="f25" fmla="*/ 10800 f11 1"/>
                  <a:gd name="f26" fmla="*/ 21600 f11 1"/>
                  <a:gd name="f27" fmla="*/ 21600 f10 1"/>
                  <a:gd name="f28" fmla="+- 0 0 f19"/>
                  <a:gd name="f29" fmla="+- f20 0 f1"/>
                  <a:gd name="f30" fmla="+- f21 0 f1"/>
                  <a:gd name="f31" fmla="*/ f28 f0 1"/>
                  <a:gd name="f32" fmla="+- f30 0 f29"/>
                  <a:gd name="f33" fmla="*/ f31 1 f5"/>
                  <a:gd name="f34" fmla="+- f33 0 f1"/>
                  <a:gd name="f35" fmla="cos 1 f34"/>
                  <a:gd name="f36" fmla="sin 1 f34"/>
                  <a:gd name="f37" fmla="+- 0 0 f35"/>
                  <a:gd name="f38" fmla="+- 0 0 f36"/>
                  <a:gd name="f39" fmla="*/ 10800 f37 1"/>
                  <a:gd name="f40" fmla="*/ 10800 f38 1"/>
                  <a:gd name="f41" fmla="*/ f39 f39 1"/>
                  <a:gd name="f42" fmla="*/ f40 f40 1"/>
                  <a:gd name="f43" fmla="+- f41 f42 0"/>
                  <a:gd name="f44" fmla="sqrt f43"/>
                  <a:gd name="f45" fmla="*/ f6 1 f44"/>
                  <a:gd name="f46" fmla="*/ f37 f45 1"/>
                  <a:gd name="f47" fmla="*/ f38 f45 1"/>
                  <a:gd name="f48" fmla="+- 10800 0 f46"/>
                  <a:gd name="f49" fmla="+- 10800 0 f47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9">
                    <a:pos x="f22" y="f23"/>
                  </a:cxn>
                  <a:cxn ang="f29">
                    <a:pos x="f15" y="f18"/>
                  </a:cxn>
                  <a:cxn ang="f29">
                    <a:pos x="f24" y="f25"/>
                  </a:cxn>
                  <a:cxn ang="f29">
                    <a:pos x="f15" y="f17"/>
                  </a:cxn>
                  <a:cxn ang="f29">
                    <a:pos x="f22" y="f26"/>
                  </a:cxn>
                  <a:cxn ang="f29">
                    <a:pos x="f16" y="f17"/>
                  </a:cxn>
                  <a:cxn ang="f29">
                    <a:pos x="f27" y="f25"/>
                  </a:cxn>
                  <a:cxn ang="f29">
                    <a:pos x="f16" y="f18"/>
                  </a:cxn>
                </a:cxnLst>
                <a:rect l="f15" t="f18" r="f16" b="f17"/>
                <a:pathLst>
                  <a:path w="21600" h="21600">
                    <a:moveTo>
                      <a:pt x="f48" y="f49"/>
                    </a:moveTo>
                    <a:arcTo wR="f9" hR="f9" stAng="f29" swAng="f32"/>
                    <a:close/>
                  </a:path>
                </a:pathLst>
              </a:custGeom>
              <a:solidFill>
                <a:srgbClr val="000080"/>
              </a:solidFill>
              <a:ln w="0">
                <a:solidFill>
                  <a:srgbClr val="000000"/>
                </a:solidFill>
                <a:prstDash val="solid"/>
              </a:ln>
            </p:spPr>
            <p:txBody>
              <a:bodyPr vert="horz" wrap="none" lIns="90000" tIns="45000" rIns="90000" bIns="45000" anchor="ctr" anchorCtr="0" compatLnSpc="0">
                <a:noAutofit/>
              </a:bodyPr>
              <a:lstStyle/>
              <a:p>
                <a:pPr hangingPunct="0"/>
                <a:endParaRPr lang="en-US">
                  <a:latin typeface="Calibri" charset="0"/>
                  <a:ea typeface="Calibri" charset="0"/>
                  <a:cs typeface="Calibri" charset="0"/>
                </a:endParaRPr>
              </a:p>
            </p:txBody>
          </p:sp>
          <p:sp>
            <p:nvSpPr>
              <p:cNvPr id="260" name="Freeform 259"/>
              <p:cNvSpPr/>
              <p:nvPr/>
            </p:nvSpPr>
            <p:spPr>
              <a:xfrm>
                <a:off x="9373320" y="2659680"/>
                <a:ext cx="126360" cy="123480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*/ 5419351 1 1725033"/>
                  <a:gd name="f6" fmla="*/ 10800 10800 1"/>
                  <a:gd name="f7" fmla="+- 0 0 0"/>
                  <a:gd name="f8" fmla="+- 0 0 360"/>
                  <a:gd name="f9" fmla="val 10800"/>
                  <a:gd name="f10" fmla="*/ f3 1 21600"/>
                  <a:gd name="f11" fmla="*/ f4 1 21600"/>
                  <a:gd name="f12" fmla="*/ 0 f5 1"/>
                  <a:gd name="f13" fmla="*/ f7 f0 1"/>
                  <a:gd name="f14" fmla="*/ f8 f0 1"/>
                  <a:gd name="f15" fmla="*/ 3163 f10 1"/>
                  <a:gd name="f16" fmla="*/ 18437 f10 1"/>
                  <a:gd name="f17" fmla="*/ 18437 f11 1"/>
                  <a:gd name="f18" fmla="*/ 3163 f11 1"/>
                  <a:gd name="f19" fmla="*/ f12 1 f2"/>
                  <a:gd name="f20" fmla="*/ f13 1 f2"/>
                  <a:gd name="f21" fmla="*/ f14 1 f2"/>
                  <a:gd name="f22" fmla="*/ 10800 f10 1"/>
                  <a:gd name="f23" fmla="*/ 0 f11 1"/>
                  <a:gd name="f24" fmla="*/ 0 f10 1"/>
                  <a:gd name="f25" fmla="*/ 10800 f11 1"/>
                  <a:gd name="f26" fmla="*/ 21600 f11 1"/>
                  <a:gd name="f27" fmla="*/ 21600 f10 1"/>
                  <a:gd name="f28" fmla="+- 0 0 f19"/>
                  <a:gd name="f29" fmla="+- f20 0 f1"/>
                  <a:gd name="f30" fmla="+- f21 0 f1"/>
                  <a:gd name="f31" fmla="*/ f28 f0 1"/>
                  <a:gd name="f32" fmla="+- f30 0 f29"/>
                  <a:gd name="f33" fmla="*/ f31 1 f5"/>
                  <a:gd name="f34" fmla="+- f33 0 f1"/>
                  <a:gd name="f35" fmla="cos 1 f34"/>
                  <a:gd name="f36" fmla="sin 1 f34"/>
                  <a:gd name="f37" fmla="+- 0 0 f35"/>
                  <a:gd name="f38" fmla="+- 0 0 f36"/>
                  <a:gd name="f39" fmla="*/ 10800 f37 1"/>
                  <a:gd name="f40" fmla="*/ 10800 f38 1"/>
                  <a:gd name="f41" fmla="*/ f39 f39 1"/>
                  <a:gd name="f42" fmla="*/ f40 f40 1"/>
                  <a:gd name="f43" fmla="+- f41 f42 0"/>
                  <a:gd name="f44" fmla="sqrt f43"/>
                  <a:gd name="f45" fmla="*/ f6 1 f44"/>
                  <a:gd name="f46" fmla="*/ f37 f45 1"/>
                  <a:gd name="f47" fmla="*/ f38 f45 1"/>
                  <a:gd name="f48" fmla="+- 10800 0 f46"/>
                  <a:gd name="f49" fmla="+- 10800 0 f47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9">
                    <a:pos x="f22" y="f23"/>
                  </a:cxn>
                  <a:cxn ang="f29">
                    <a:pos x="f15" y="f18"/>
                  </a:cxn>
                  <a:cxn ang="f29">
                    <a:pos x="f24" y="f25"/>
                  </a:cxn>
                  <a:cxn ang="f29">
                    <a:pos x="f15" y="f17"/>
                  </a:cxn>
                  <a:cxn ang="f29">
                    <a:pos x="f22" y="f26"/>
                  </a:cxn>
                  <a:cxn ang="f29">
                    <a:pos x="f16" y="f17"/>
                  </a:cxn>
                  <a:cxn ang="f29">
                    <a:pos x="f27" y="f25"/>
                  </a:cxn>
                  <a:cxn ang="f29">
                    <a:pos x="f16" y="f18"/>
                  </a:cxn>
                </a:cxnLst>
                <a:rect l="f15" t="f18" r="f16" b="f17"/>
                <a:pathLst>
                  <a:path w="21600" h="21600">
                    <a:moveTo>
                      <a:pt x="f48" y="f49"/>
                    </a:moveTo>
                    <a:arcTo wR="f9" hR="f9" stAng="f29" swAng="f32"/>
                    <a:close/>
                  </a:path>
                </a:pathLst>
              </a:custGeom>
              <a:solidFill>
                <a:srgbClr val="000080"/>
              </a:solidFill>
              <a:ln w="0">
                <a:solidFill>
                  <a:srgbClr val="000000"/>
                </a:solidFill>
                <a:prstDash val="solid"/>
              </a:ln>
            </p:spPr>
            <p:txBody>
              <a:bodyPr vert="horz" wrap="none" lIns="90000" tIns="45000" rIns="90000" bIns="45000" anchor="ctr" anchorCtr="0" compatLnSpc="0">
                <a:noAutofit/>
              </a:bodyPr>
              <a:lstStyle/>
              <a:p>
                <a:pPr hangingPunct="0"/>
                <a:endParaRPr lang="en-US">
                  <a:latin typeface="Calibri" charset="0"/>
                  <a:ea typeface="Calibri" charset="0"/>
                  <a:cs typeface="Calibri" charset="0"/>
                </a:endParaRPr>
              </a:p>
            </p:txBody>
          </p:sp>
          <p:sp>
            <p:nvSpPr>
              <p:cNvPr id="261" name="Freeform 260"/>
              <p:cNvSpPr/>
              <p:nvPr/>
            </p:nvSpPr>
            <p:spPr>
              <a:xfrm>
                <a:off x="9364680" y="3217679"/>
                <a:ext cx="126360" cy="123840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*/ 5419351 1 1725033"/>
                  <a:gd name="f6" fmla="*/ 10800 10800 1"/>
                  <a:gd name="f7" fmla="+- 0 0 0"/>
                  <a:gd name="f8" fmla="+- 0 0 360"/>
                  <a:gd name="f9" fmla="val 10800"/>
                  <a:gd name="f10" fmla="*/ f3 1 21600"/>
                  <a:gd name="f11" fmla="*/ f4 1 21600"/>
                  <a:gd name="f12" fmla="*/ 0 f5 1"/>
                  <a:gd name="f13" fmla="*/ f7 f0 1"/>
                  <a:gd name="f14" fmla="*/ f8 f0 1"/>
                  <a:gd name="f15" fmla="*/ 3163 f10 1"/>
                  <a:gd name="f16" fmla="*/ 18437 f10 1"/>
                  <a:gd name="f17" fmla="*/ 18437 f11 1"/>
                  <a:gd name="f18" fmla="*/ 3163 f11 1"/>
                  <a:gd name="f19" fmla="*/ f12 1 f2"/>
                  <a:gd name="f20" fmla="*/ f13 1 f2"/>
                  <a:gd name="f21" fmla="*/ f14 1 f2"/>
                  <a:gd name="f22" fmla="*/ 10800 f10 1"/>
                  <a:gd name="f23" fmla="*/ 0 f11 1"/>
                  <a:gd name="f24" fmla="*/ 0 f10 1"/>
                  <a:gd name="f25" fmla="*/ 10800 f11 1"/>
                  <a:gd name="f26" fmla="*/ 21600 f11 1"/>
                  <a:gd name="f27" fmla="*/ 21600 f10 1"/>
                  <a:gd name="f28" fmla="+- 0 0 f19"/>
                  <a:gd name="f29" fmla="+- f20 0 f1"/>
                  <a:gd name="f30" fmla="+- f21 0 f1"/>
                  <a:gd name="f31" fmla="*/ f28 f0 1"/>
                  <a:gd name="f32" fmla="+- f30 0 f29"/>
                  <a:gd name="f33" fmla="*/ f31 1 f5"/>
                  <a:gd name="f34" fmla="+- f33 0 f1"/>
                  <a:gd name="f35" fmla="cos 1 f34"/>
                  <a:gd name="f36" fmla="sin 1 f34"/>
                  <a:gd name="f37" fmla="+- 0 0 f35"/>
                  <a:gd name="f38" fmla="+- 0 0 f36"/>
                  <a:gd name="f39" fmla="*/ 10800 f37 1"/>
                  <a:gd name="f40" fmla="*/ 10800 f38 1"/>
                  <a:gd name="f41" fmla="*/ f39 f39 1"/>
                  <a:gd name="f42" fmla="*/ f40 f40 1"/>
                  <a:gd name="f43" fmla="+- f41 f42 0"/>
                  <a:gd name="f44" fmla="sqrt f43"/>
                  <a:gd name="f45" fmla="*/ f6 1 f44"/>
                  <a:gd name="f46" fmla="*/ f37 f45 1"/>
                  <a:gd name="f47" fmla="*/ f38 f45 1"/>
                  <a:gd name="f48" fmla="+- 10800 0 f46"/>
                  <a:gd name="f49" fmla="+- 10800 0 f47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9">
                    <a:pos x="f22" y="f23"/>
                  </a:cxn>
                  <a:cxn ang="f29">
                    <a:pos x="f15" y="f18"/>
                  </a:cxn>
                  <a:cxn ang="f29">
                    <a:pos x="f24" y="f25"/>
                  </a:cxn>
                  <a:cxn ang="f29">
                    <a:pos x="f15" y="f17"/>
                  </a:cxn>
                  <a:cxn ang="f29">
                    <a:pos x="f22" y="f26"/>
                  </a:cxn>
                  <a:cxn ang="f29">
                    <a:pos x="f16" y="f17"/>
                  </a:cxn>
                  <a:cxn ang="f29">
                    <a:pos x="f27" y="f25"/>
                  </a:cxn>
                  <a:cxn ang="f29">
                    <a:pos x="f16" y="f18"/>
                  </a:cxn>
                </a:cxnLst>
                <a:rect l="f15" t="f18" r="f16" b="f17"/>
                <a:pathLst>
                  <a:path w="21600" h="21600">
                    <a:moveTo>
                      <a:pt x="f48" y="f49"/>
                    </a:moveTo>
                    <a:arcTo wR="f9" hR="f9" stAng="f29" swAng="f32"/>
                    <a:close/>
                  </a:path>
                </a:pathLst>
              </a:custGeom>
              <a:solidFill>
                <a:srgbClr val="000080"/>
              </a:solidFill>
              <a:ln w="0">
                <a:solidFill>
                  <a:srgbClr val="000000"/>
                </a:solidFill>
                <a:prstDash val="solid"/>
              </a:ln>
            </p:spPr>
            <p:txBody>
              <a:bodyPr vert="horz" wrap="none" lIns="90000" tIns="45000" rIns="90000" bIns="45000" anchor="ctr" anchorCtr="0" compatLnSpc="0">
                <a:noAutofit/>
              </a:bodyPr>
              <a:lstStyle/>
              <a:p>
                <a:pPr hangingPunct="0"/>
                <a:endParaRPr lang="en-US">
                  <a:latin typeface="Calibri" charset="0"/>
                  <a:ea typeface="Calibri" charset="0"/>
                  <a:cs typeface="Calibri" charset="0"/>
                </a:endParaRPr>
              </a:p>
            </p:txBody>
          </p:sp>
          <p:sp>
            <p:nvSpPr>
              <p:cNvPr id="262" name="Freeform 261"/>
              <p:cNvSpPr/>
              <p:nvPr/>
            </p:nvSpPr>
            <p:spPr>
              <a:xfrm>
                <a:off x="9627840" y="3561120"/>
                <a:ext cx="126360" cy="123840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*/ 5419351 1 1725033"/>
                  <a:gd name="f6" fmla="*/ 10800 10800 1"/>
                  <a:gd name="f7" fmla="+- 0 0 0"/>
                  <a:gd name="f8" fmla="+- 0 0 360"/>
                  <a:gd name="f9" fmla="val 10800"/>
                  <a:gd name="f10" fmla="*/ f3 1 21600"/>
                  <a:gd name="f11" fmla="*/ f4 1 21600"/>
                  <a:gd name="f12" fmla="*/ 0 f5 1"/>
                  <a:gd name="f13" fmla="*/ f7 f0 1"/>
                  <a:gd name="f14" fmla="*/ f8 f0 1"/>
                  <a:gd name="f15" fmla="*/ 3163 f10 1"/>
                  <a:gd name="f16" fmla="*/ 18437 f10 1"/>
                  <a:gd name="f17" fmla="*/ 18437 f11 1"/>
                  <a:gd name="f18" fmla="*/ 3163 f11 1"/>
                  <a:gd name="f19" fmla="*/ f12 1 f2"/>
                  <a:gd name="f20" fmla="*/ f13 1 f2"/>
                  <a:gd name="f21" fmla="*/ f14 1 f2"/>
                  <a:gd name="f22" fmla="*/ 10800 f10 1"/>
                  <a:gd name="f23" fmla="*/ 0 f11 1"/>
                  <a:gd name="f24" fmla="*/ 0 f10 1"/>
                  <a:gd name="f25" fmla="*/ 10800 f11 1"/>
                  <a:gd name="f26" fmla="*/ 21600 f11 1"/>
                  <a:gd name="f27" fmla="*/ 21600 f10 1"/>
                  <a:gd name="f28" fmla="+- 0 0 f19"/>
                  <a:gd name="f29" fmla="+- f20 0 f1"/>
                  <a:gd name="f30" fmla="+- f21 0 f1"/>
                  <a:gd name="f31" fmla="*/ f28 f0 1"/>
                  <a:gd name="f32" fmla="+- f30 0 f29"/>
                  <a:gd name="f33" fmla="*/ f31 1 f5"/>
                  <a:gd name="f34" fmla="+- f33 0 f1"/>
                  <a:gd name="f35" fmla="cos 1 f34"/>
                  <a:gd name="f36" fmla="sin 1 f34"/>
                  <a:gd name="f37" fmla="+- 0 0 f35"/>
                  <a:gd name="f38" fmla="+- 0 0 f36"/>
                  <a:gd name="f39" fmla="*/ 10800 f37 1"/>
                  <a:gd name="f40" fmla="*/ 10800 f38 1"/>
                  <a:gd name="f41" fmla="*/ f39 f39 1"/>
                  <a:gd name="f42" fmla="*/ f40 f40 1"/>
                  <a:gd name="f43" fmla="+- f41 f42 0"/>
                  <a:gd name="f44" fmla="sqrt f43"/>
                  <a:gd name="f45" fmla="*/ f6 1 f44"/>
                  <a:gd name="f46" fmla="*/ f37 f45 1"/>
                  <a:gd name="f47" fmla="*/ f38 f45 1"/>
                  <a:gd name="f48" fmla="+- 10800 0 f46"/>
                  <a:gd name="f49" fmla="+- 10800 0 f47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9">
                    <a:pos x="f22" y="f23"/>
                  </a:cxn>
                  <a:cxn ang="f29">
                    <a:pos x="f15" y="f18"/>
                  </a:cxn>
                  <a:cxn ang="f29">
                    <a:pos x="f24" y="f25"/>
                  </a:cxn>
                  <a:cxn ang="f29">
                    <a:pos x="f15" y="f17"/>
                  </a:cxn>
                  <a:cxn ang="f29">
                    <a:pos x="f22" y="f26"/>
                  </a:cxn>
                  <a:cxn ang="f29">
                    <a:pos x="f16" y="f17"/>
                  </a:cxn>
                  <a:cxn ang="f29">
                    <a:pos x="f27" y="f25"/>
                  </a:cxn>
                  <a:cxn ang="f29">
                    <a:pos x="f16" y="f18"/>
                  </a:cxn>
                </a:cxnLst>
                <a:rect l="f15" t="f18" r="f16" b="f17"/>
                <a:pathLst>
                  <a:path w="21600" h="21600">
                    <a:moveTo>
                      <a:pt x="f48" y="f49"/>
                    </a:moveTo>
                    <a:arcTo wR="f9" hR="f9" stAng="f29" swAng="f32"/>
                    <a:close/>
                  </a:path>
                </a:pathLst>
              </a:custGeom>
              <a:solidFill>
                <a:srgbClr val="000080"/>
              </a:solidFill>
              <a:ln w="0">
                <a:solidFill>
                  <a:srgbClr val="000000"/>
                </a:solidFill>
                <a:prstDash val="solid"/>
              </a:ln>
            </p:spPr>
            <p:txBody>
              <a:bodyPr vert="horz" wrap="none" lIns="90000" tIns="45000" rIns="90000" bIns="45000" anchor="ctr" anchorCtr="0" compatLnSpc="0">
                <a:noAutofit/>
              </a:bodyPr>
              <a:lstStyle/>
              <a:p>
                <a:pPr hangingPunct="0"/>
                <a:endParaRPr lang="en-US">
                  <a:latin typeface="Calibri" charset="0"/>
                  <a:ea typeface="Calibri" charset="0"/>
                  <a:cs typeface="Calibri" charset="0"/>
                </a:endParaRPr>
              </a:p>
            </p:txBody>
          </p:sp>
          <p:sp>
            <p:nvSpPr>
              <p:cNvPr id="263" name="Freeform 262"/>
              <p:cNvSpPr/>
              <p:nvPr/>
            </p:nvSpPr>
            <p:spPr>
              <a:xfrm>
                <a:off x="9654120" y="3148919"/>
                <a:ext cx="126360" cy="123840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*/ 5419351 1 1725033"/>
                  <a:gd name="f6" fmla="*/ 10800 10800 1"/>
                  <a:gd name="f7" fmla="+- 0 0 0"/>
                  <a:gd name="f8" fmla="+- 0 0 360"/>
                  <a:gd name="f9" fmla="val 10800"/>
                  <a:gd name="f10" fmla="*/ f3 1 21600"/>
                  <a:gd name="f11" fmla="*/ f4 1 21600"/>
                  <a:gd name="f12" fmla="*/ 0 f5 1"/>
                  <a:gd name="f13" fmla="*/ f7 f0 1"/>
                  <a:gd name="f14" fmla="*/ f8 f0 1"/>
                  <a:gd name="f15" fmla="*/ 3163 f10 1"/>
                  <a:gd name="f16" fmla="*/ 18437 f10 1"/>
                  <a:gd name="f17" fmla="*/ 18437 f11 1"/>
                  <a:gd name="f18" fmla="*/ 3163 f11 1"/>
                  <a:gd name="f19" fmla="*/ f12 1 f2"/>
                  <a:gd name="f20" fmla="*/ f13 1 f2"/>
                  <a:gd name="f21" fmla="*/ f14 1 f2"/>
                  <a:gd name="f22" fmla="*/ 10800 f10 1"/>
                  <a:gd name="f23" fmla="*/ 0 f11 1"/>
                  <a:gd name="f24" fmla="*/ 0 f10 1"/>
                  <a:gd name="f25" fmla="*/ 10800 f11 1"/>
                  <a:gd name="f26" fmla="*/ 21600 f11 1"/>
                  <a:gd name="f27" fmla="*/ 21600 f10 1"/>
                  <a:gd name="f28" fmla="+- 0 0 f19"/>
                  <a:gd name="f29" fmla="+- f20 0 f1"/>
                  <a:gd name="f30" fmla="+- f21 0 f1"/>
                  <a:gd name="f31" fmla="*/ f28 f0 1"/>
                  <a:gd name="f32" fmla="+- f30 0 f29"/>
                  <a:gd name="f33" fmla="*/ f31 1 f5"/>
                  <a:gd name="f34" fmla="+- f33 0 f1"/>
                  <a:gd name="f35" fmla="cos 1 f34"/>
                  <a:gd name="f36" fmla="sin 1 f34"/>
                  <a:gd name="f37" fmla="+- 0 0 f35"/>
                  <a:gd name="f38" fmla="+- 0 0 f36"/>
                  <a:gd name="f39" fmla="*/ 10800 f37 1"/>
                  <a:gd name="f40" fmla="*/ 10800 f38 1"/>
                  <a:gd name="f41" fmla="*/ f39 f39 1"/>
                  <a:gd name="f42" fmla="*/ f40 f40 1"/>
                  <a:gd name="f43" fmla="+- f41 f42 0"/>
                  <a:gd name="f44" fmla="sqrt f43"/>
                  <a:gd name="f45" fmla="*/ f6 1 f44"/>
                  <a:gd name="f46" fmla="*/ f37 f45 1"/>
                  <a:gd name="f47" fmla="*/ f38 f45 1"/>
                  <a:gd name="f48" fmla="+- 10800 0 f46"/>
                  <a:gd name="f49" fmla="+- 10800 0 f47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9">
                    <a:pos x="f22" y="f23"/>
                  </a:cxn>
                  <a:cxn ang="f29">
                    <a:pos x="f15" y="f18"/>
                  </a:cxn>
                  <a:cxn ang="f29">
                    <a:pos x="f24" y="f25"/>
                  </a:cxn>
                  <a:cxn ang="f29">
                    <a:pos x="f15" y="f17"/>
                  </a:cxn>
                  <a:cxn ang="f29">
                    <a:pos x="f22" y="f26"/>
                  </a:cxn>
                  <a:cxn ang="f29">
                    <a:pos x="f16" y="f17"/>
                  </a:cxn>
                  <a:cxn ang="f29">
                    <a:pos x="f27" y="f25"/>
                  </a:cxn>
                  <a:cxn ang="f29">
                    <a:pos x="f16" y="f18"/>
                  </a:cxn>
                </a:cxnLst>
                <a:rect l="f15" t="f18" r="f16" b="f17"/>
                <a:pathLst>
                  <a:path w="21600" h="21600">
                    <a:moveTo>
                      <a:pt x="f48" y="f49"/>
                    </a:moveTo>
                    <a:arcTo wR="f9" hR="f9" stAng="f29" swAng="f32"/>
                    <a:close/>
                  </a:path>
                </a:pathLst>
              </a:custGeom>
              <a:solidFill>
                <a:srgbClr val="000080"/>
              </a:solidFill>
              <a:ln w="0">
                <a:solidFill>
                  <a:srgbClr val="000000"/>
                </a:solidFill>
                <a:prstDash val="solid"/>
              </a:ln>
            </p:spPr>
            <p:txBody>
              <a:bodyPr vert="horz" wrap="none" lIns="90000" tIns="45000" rIns="90000" bIns="45000" anchor="ctr" anchorCtr="0" compatLnSpc="0">
                <a:noAutofit/>
              </a:bodyPr>
              <a:lstStyle/>
              <a:p>
                <a:pPr hangingPunct="0"/>
                <a:endParaRPr lang="en-US">
                  <a:latin typeface="Calibri" charset="0"/>
                  <a:ea typeface="Calibri" charset="0"/>
                  <a:cs typeface="Calibri" charset="0"/>
                </a:endParaRPr>
              </a:p>
            </p:txBody>
          </p:sp>
          <p:sp>
            <p:nvSpPr>
              <p:cNvPr id="264" name="Freeform 263"/>
              <p:cNvSpPr/>
              <p:nvPr/>
            </p:nvSpPr>
            <p:spPr>
              <a:xfrm>
                <a:off x="9636479" y="2556360"/>
                <a:ext cx="126360" cy="123840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*/ 5419351 1 1725033"/>
                  <a:gd name="f6" fmla="*/ 10800 10800 1"/>
                  <a:gd name="f7" fmla="+- 0 0 0"/>
                  <a:gd name="f8" fmla="+- 0 0 360"/>
                  <a:gd name="f9" fmla="val 10800"/>
                  <a:gd name="f10" fmla="*/ f3 1 21600"/>
                  <a:gd name="f11" fmla="*/ f4 1 21600"/>
                  <a:gd name="f12" fmla="*/ 0 f5 1"/>
                  <a:gd name="f13" fmla="*/ f7 f0 1"/>
                  <a:gd name="f14" fmla="*/ f8 f0 1"/>
                  <a:gd name="f15" fmla="*/ 3163 f10 1"/>
                  <a:gd name="f16" fmla="*/ 18437 f10 1"/>
                  <a:gd name="f17" fmla="*/ 18437 f11 1"/>
                  <a:gd name="f18" fmla="*/ 3163 f11 1"/>
                  <a:gd name="f19" fmla="*/ f12 1 f2"/>
                  <a:gd name="f20" fmla="*/ f13 1 f2"/>
                  <a:gd name="f21" fmla="*/ f14 1 f2"/>
                  <a:gd name="f22" fmla="*/ 10800 f10 1"/>
                  <a:gd name="f23" fmla="*/ 0 f11 1"/>
                  <a:gd name="f24" fmla="*/ 0 f10 1"/>
                  <a:gd name="f25" fmla="*/ 10800 f11 1"/>
                  <a:gd name="f26" fmla="*/ 21600 f11 1"/>
                  <a:gd name="f27" fmla="*/ 21600 f10 1"/>
                  <a:gd name="f28" fmla="+- 0 0 f19"/>
                  <a:gd name="f29" fmla="+- f20 0 f1"/>
                  <a:gd name="f30" fmla="+- f21 0 f1"/>
                  <a:gd name="f31" fmla="*/ f28 f0 1"/>
                  <a:gd name="f32" fmla="+- f30 0 f29"/>
                  <a:gd name="f33" fmla="*/ f31 1 f5"/>
                  <a:gd name="f34" fmla="+- f33 0 f1"/>
                  <a:gd name="f35" fmla="cos 1 f34"/>
                  <a:gd name="f36" fmla="sin 1 f34"/>
                  <a:gd name="f37" fmla="+- 0 0 f35"/>
                  <a:gd name="f38" fmla="+- 0 0 f36"/>
                  <a:gd name="f39" fmla="*/ 10800 f37 1"/>
                  <a:gd name="f40" fmla="*/ 10800 f38 1"/>
                  <a:gd name="f41" fmla="*/ f39 f39 1"/>
                  <a:gd name="f42" fmla="*/ f40 f40 1"/>
                  <a:gd name="f43" fmla="+- f41 f42 0"/>
                  <a:gd name="f44" fmla="sqrt f43"/>
                  <a:gd name="f45" fmla="*/ f6 1 f44"/>
                  <a:gd name="f46" fmla="*/ f37 f45 1"/>
                  <a:gd name="f47" fmla="*/ f38 f45 1"/>
                  <a:gd name="f48" fmla="+- 10800 0 f46"/>
                  <a:gd name="f49" fmla="+- 10800 0 f47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9">
                    <a:pos x="f22" y="f23"/>
                  </a:cxn>
                  <a:cxn ang="f29">
                    <a:pos x="f15" y="f18"/>
                  </a:cxn>
                  <a:cxn ang="f29">
                    <a:pos x="f24" y="f25"/>
                  </a:cxn>
                  <a:cxn ang="f29">
                    <a:pos x="f15" y="f17"/>
                  </a:cxn>
                  <a:cxn ang="f29">
                    <a:pos x="f22" y="f26"/>
                  </a:cxn>
                  <a:cxn ang="f29">
                    <a:pos x="f16" y="f17"/>
                  </a:cxn>
                  <a:cxn ang="f29">
                    <a:pos x="f27" y="f25"/>
                  </a:cxn>
                  <a:cxn ang="f29">
                    <a:pos x="f16" y="f18"/>
                  </a:cxn>
                </a:cxnLst>
                <a:rect l="f15" t="f18" r="f16" b="f17"/>
                <a:pathLst>
                  <a:path w="21600" h="21600">
                    <a:moveTo>
                      <a:pt x="f48" y="f49"/>
                    </a:moveTo>
                    <a:arcTo wR="f9" hR="f9" stAng="f29" swAng="f32"/>
                    <a:close/>
                  </a:path>
                </a:pathLst>
              </a:custGeom>
              <a:solidFill>
                <a:srgbClr val="000080"/>
              </a:solidFill>
              <a:ln w="0">
                <a:solidFill>
                  <a:srgbClr val="000000"/>
                </a:solidFill>
                <a:prstDash val="solid"/>
              </a:ln>
            </p:spPr>
            <p:txBody>
              <a:bodyPr vert="horz" wrap="none" lIns="90000" tIns="45000" rIns="90000" bIns="45000" anchor="ctr" anchorCtr="0" compatLnSpc="0">
                <a:noAutofit/>
              </a:bodyPr>
              <a:lstStyle/>
              <a:p>
                <a:pPr hangingPunct="0"/>
                <a:endParaRPr lang="en-US">
                  <a:latin typeface="Calibri" charset="0"/>
                  <a:ea typeface="Calibri" charset="0"/>
                  <a:cs typeface="Calibri" charset="0"/>
                </a:endParaRPr>
              </a:p>
            </p:txBody>
          </p:sp>
          <p:sp>
            <p:nvSpPr>
              <p:cNvPr id="265" name="Freeform 264"/>
              <p:cNvSpPr/>
              <p:nvPr/>
            </p:nvSpPr>
            <p:spPr>
              <a:xfrm>
                <a:off x="9381600" y="3809880"/>
                <a:ext cx="126360" cy="123840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*/ 5419351 1 1725033"/>
                  <a:gd name="f6" fmla="*/ 10800 10800 1"/>
                  <a:gd name="f7" fmla="+- 0 0 0"/>
                  <a:gd name="f8" fmla="+- 0 0 360"/>
                  <a:gd name="f9" fmla="val 10800"/>
                  <a:gd name="f10" fmla="*/ f3 1 21600"/>
                  <a:gd name="f11" fmla="*/ f4 1 21600"/>
                  <a:gd name="f12" fmla="*/ 0 f5 1"/>
                  <a:gd name="f13" fmla="*/ f7 f0 1"/>
                  <a:gd name="f14" fmla="*/ f8 f0 1"/>
                  <a:gd name="f15" fmla="*/ 3163 f10 1"/>
                  <a:gd name="f16" fmla="*/ 18437 f10 1"/>
                  <a:gd name="f17" fmla="*/ 18437 f11 1"/>
                  <a:gd name="f18" fmla="*/ 3163 f11 1"/>
                  <a:gd name="f19" fmla="*/ f12 1 f2"/>
                  <a:gd name="f20" fmla="*/ f13 1 f2"/>
                  <a:gd name="f21" fmla="*/ f14 1 f2"/>
                  <a:gd name="f22" fmla="*/ 10800 f10 1"/>
                  <a:gd name="f23" fmla="*/ 0 f11 1"/>
                  <a:gd name="f24" fmla="*/ 0 f10 1"/>
                  <a:gd name="f25" fmla="*/ 10800 f11 1"/>
                  <a:gd name="f26" fmla="*/ 21600 f11 1"/>
                  <a:gd name="f27" fmla="*/ 21600 f10 1"/>
                  <a:gd name="f28" fmla="+- 0 0 f19"/>
                  <a:gd name="f29" fmla="+- f20 0 f1"/>
                  <a:gd name="f30" fmla="+- f21 0 f1"/>
                  <a:gd name="f31" fmla="*/ f28 f0 1"/>
                  <a:gd name="f32" fmla="+- f30 0 f29"/>
                  <a:gd name="f33" fmla="*/ f31 1 f5"/>
                  <a:gd name="f34" fmla="+- f33 0 f1"/>
                  <a:gd name="f35" fmla="cos 1 f34"/>
                  <a:gd name="f36" fmla="sin 1 f34"/>
                  <a:gd name="f37" fmla="+- 0 0 f35"/>
                  <a:gd name="f38" fmla="+- 0 0 f36"/>
                  <a:gd name="f39" fmla="*/ 10800 f37 1"/>
                  <a:gd name="f40" fmla="*/ 10800 f38 1"/>
                  <a:gd name="f41" fmla="*/ f39 f39 1"/>
                  <a:gd name="f42" fmla="*/ f40 f40 1"/>
                  <a:gd name="f43" fmla="+- f41 f42 0"/>
                  <a:gd name="f44" fmla="sqrt f43"/>
                  <a:gd name="f45" fmla="*/ f6 1 f44"/>
                  <a:gd name="f46" fmla="*/ f37 f45 1"/>
                  <a:gd name="f47" fmla="*/ f38 f45 1"/>
                  <a:gd name="f48" fmla="+- 10800 0 f46"/>
                  <a:gd name="f49" fmla="+- 10800 0 f47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9">
                    <a:pos x="f22" y="f23"/>
                  </a:cxn>
                  <a:cxn ang="f29">
                    <a:pos x="f15" y="f18"/>
                  </a:cxn>
                  <a:cxn ang="f29">
                    <a:pos x="f24" y="f25"/>
                  </a:cxn>
                  <a:cxn ang="f29">
                    <a:pos x="f15" y="f17"/>
                  </a:cxn>
                  <a:cxn ang="f29">
                    <a:pos x="f22" y="f26"/>
                  </a:cxn>
                  <a:cxn ang="f29">
                    <a:pos x="f16" y="f17"/>
                  </a:cxn>
                  <a:cxn ang="f29">
                    <a:pos x="f27" y="f25"/>
                  </a:cxn>
                  <a:cxn ang="f29">
                    <a:pos x="f16" y="f18"/>
                  </a:cxn>
                </a:cxnLst>
                <a:rect l="f15" t="f18" r="f16" b="f17"/>
                <a:pathLst>
                  <a:path w="21600" h="21600">
                    <a:moveTo>
                      <a:pt x="f48" y="f49"/>
                    </a:moveTo>
                    <a:arcTo wR="f9" hR="f9" stAng="f29" swAng="f32"/>
                    <a:close/>
                  </a:path>
                </a:pathLst>
              </a:custGeom>
              <a:solidFill>
                <a:srgbClr val="000080"/>
              </a:solidFill>
              <a:ln w="0">
                <a:solidFill>
                  <a:srgbClr val="000000"/>
                </a:solidFill>
                <a:prstDash val="solid"/>
              </a:ln>
            </p:spPr>
            <p:txBody>
              <a:bodyPr vert="horz" wrap="none" lIns="90000" tIns="45000" rIns="90000" bIns="45000" anchor="ctr" anchorCtr="0" compatLnSpc="0">
                <a:noAutofit/>
              </a:bodyPr>
              <a:lstStyle/>
              <a:p>
                <a:pPr hangingPunct="0"/>
                <a:endParaRPr lang="en-US">
                  <a:latin typeface="Calibri" charset="0"/>
                  <a:ea typeface="Calibri" charset="0"/>
                  <a:cs typeface="Calibri" charset="0"/>
                </a:endParaRPr>
              </a:p>
            </p:txBody>
          </p:sp>
          <p:sp>
            <p:nvSpPr>
              <p:cNvPr id="266" name="Freeform 265"/>
              <p:cNvSpPr/>
              <p:nvPr/>
            </p:nvSpPr>
            <p:spPr>
              <a:xfrm>
                <a:off x="8901720" y="3921840"/>
                <a:ext cx="126360" cy="123480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*/ 5419351 1 1725033"/>
                  <a:gd name="f6" fmla="*/ 10800 10800 1"/>
                  <a:gd name="f7" fmla="+- 0 0 0"/>
                  <a:gd name="f8" fmla="+- 0 0 360"/>
                  <a:gd name="f9" fmla="val 10800"/>
                  <a:gd name="f10" fmla="*/ f3 1 21600"/>
                  <a:gd name="f11" fmla="*/ f4 1 21600"/>
                  <a:gd name="f12" fmla="*/ 0 f5 1"/>
                  <a:gd name="f13" fmla="*/ f7 f0 1"/>
                  <a:gd name="f14" fmla="*/ f8 f0 1"/>
                  <a:gd name="f15" fmla="*/ 3163 f10 1"/>
                  <a:gd name="f16" fmla="*/ 18437 f10 1"/>
                  <a:gd name="f17" fmla="*/ 18437 f11 1"/>
                  <a:gd name="f18" fmla="*/ 3163 f11 1"/>
                  <a:gd name="f19" fmla="*/ f12 1 f2"/>
                  <a:gd name="f20" fmla="*/ f13 1 f2"/>
                  <a:gd name="f21" fmla="*/ f14 1 f2"/>
                  <a:gd name="f22" fmla="*/ 10800 f10 1"/>
                  <a:gd name="f23" fmla="*/ 0 f11 1"/>
                  <a:gd name="f24" fmla="*/ 0 f10 1"/>
                  <a:gd name="f25" fmla="*/ 10800 f11 1"/>
                  <a:gd name="f26" fmla="*/ 21600 f11 1"/>
                  <a:gd name="f27" fmla="*/ 21600 f10 1"/>
                  <a:gd name="f28" fmla="+- 0 0 f19"/>
                  <a:gd name="f29" fmla="+- f20 0 f1"/>
                  <a:gd name="f30" fmla="+- f21 0 f1"/>
                  <a:gd name="f31" fmla="*/ f28 f0 1"/>
                  <a:gd name="f32" fmla="+- f30 0 f29"/>
                  <a:gd name="f33" fmla="*/ f31 1 f5"/>
                  <a:gd name="f34" fmla="+- f33 0 f1"/>
                  <a:gd name="f35" fmla="cos 1 f34"/>
                  <a:gd name="f36" fmla="sin 1 f34"/>
                  <a:gd name="f37" fmla="+- 0 0 f35"/>
                  <a:gd name="f38" fmla="+- 0 0 f36"/>
                  <a:gd name="f39" fmla="*/ 10800 f37 1"/>
                  <a:gd name="f40" fmla="*/ 10800 f38 1"/>
                  <a:gd name="f41" fmla="*/ f39 f39 1"/>
                  <a:gd name="f42" fmla="*/ f40 f40 1"/>
                  <a:gd name="f43" fmla="+- f41 f42 0"/>
                  <a:gd name="f44" fmla="sqrt f43"/>
                  <a:gd name="f45" fmla="*/ f6 1 f44"/>
                  <a:gd name="f46" fmla="*/ f37 f45 1"/>
                  <a:gd name="f47" fmla="*/ f38 f45 1"/>
                  <a:gd name="f48" fmla="+- 10800 0 f46"/>
                  <a:gd name="f49" fmla="+- 10800 0 f47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9">
                    <a:pos x="f22" y="f23"/>
                  </a:cxn>
                  <a:cxn ang="f29">
                    <a:pos x="f15" y="f18"/>
                  </a:cxn>
                  <a:cxn ang="f29">
                    <a:pos x="f24" y="f25"/>
                  </a:cxn>
                  <a:cxn ang="f29">
                    <a:pos x="f15" y="f17"/>
                  </a:cxn>
                  <a:cxn ang="f29">
                    <a:pos x="f22" y="f26"/>
                  </a:cxn>
                  <a:cxn ang="f29">
                    <a:pos x="f16" y="f17"/>
                  </a:cxn>
                  <a:cxn ang="f29">
                    <a:pos x="f27" y="f25"/>
                  </a:cxn>
                  <a:cxn ang="f29">
                    <a:pos x="f16" y="f18"/>
                  </a:cxn>
                </a:cxnLst>
                <a:rect l="f15" t="f18" r="f16" b="f17"/>
                <a:pathLst>
                  <a:path w="21600" h="21600">
                    <a:moveTo>
                      <a:pt x="f48" y="f49"/>
                    </a:moveTo>
                    <a:arcTo wR="f9" hR="f9" stAng="f29" swAng="f32"/>
                    <a:close/>
                  </a:path>
                </a:pathLst>
              </a:custGeom>
              <a:solidFill>
                <a:srgbClr val="000080"/>
              </a:solidFill>
              <a:ln w="0">
                <a:solidFill>
                  <a:srgbClr val="000000"/>
                </a:solidFill>
                <a:prstDash val="solid"/>
              </a:ln>
            </p:spPr>
            <p:txBody>
              <a:bodyPr vert="horz" wrap="none" lIns="90000" tIns="45000" rIns="90000" bIns="45000" anchor="ctr" anchorCtr="0" compatLnSpc="0">
                <a:noAutofit/>
              </a:bodyPr>
              <a:lstStyle/>
              <a:p>
                <a:pPr hangingPunct="0"/>
                <a:endParaRPr lang="en-US">
                  <a:latin typeface="Calibri" charset="0"/>
                  <a:ea typeface="Calibri" charset="0"/>
                  <a:cs typeface="Calibri" charset="0"/>
                </a:endParaRPr>
              </a:p>
            </p:txBody>
          </p:sp>
        </p:grpSp>
        <p:sp>
          <p:nvSpPr>
            <p:cNvPr id="240" name="Freeform 239"/>
            <p:cNvSpPr/>
            <p:nvPr/>
          </p:nvSpPr>
          <p:spPr>
            <a:xfrm>
              <a:off x="7608600" y="3222720"/>
              <a:ext cx="353880" cy="198000"/>
            </a:xfrm>
            <a:custGeom>
              <a:avLst>
                <a:gd name="f0" fmla="val 16200"/>
                <a:gd name="f1" fmla="val 5400"/>
              </a:avLst>
              <a:gdLst>
                <a:gd name="f2" fmla="val w"/>
                <a:gd name="f3" fmla="val h"/>
                <a:gd name="f4" fmla="val 0"/>
                <a:gd name="f5" fmla="val 21600"/>
                <a:gd name="f6" fmla="val 10800"/>
                <a:gd name="f7" fmla="*/ f2 1 21600"/>
                <a:gd name="f8" fmla="*/ f3 1 21600"/>
                <a:gd name="f9" fmla="pin 0 f0 21600"/>
                <a:gd name="f10" fmla="pin 0 f1 10800"/>
                <a:gd name="f11" fmla="val f10"/>
                <a:gd name="f12" fmla="val f9"/>
                <a:gd name="f13" fmla="+- 21600 0 f10"/>
                <a:gd name="f14" fmla="*/ f9 f7 1"/>
                <a:gd name="f15" fmla="*/ f10 f8 1"/>
                <a:gd name="f16" fmla="*/ 0 f7 1"/>
                <a:gd name="f17" fmla="+- 21600 0 f12"/>
                <a:gd name="f18" fmla="*/ f13 f8 1"/>
                <a:gd name="f19" fmla="*/ f11 f8 1"/>
                <a:gd name="f20" fmla="*/ f17 f11 1"/>
                <a:gd name="f21" fmla="*/ f20 1 10800"/>
                <a:gd name="f22" fmla="+- f12 f21 0"/>
                <a:gd name="f23" fmla="*/ f22 f7 1"/>
              </a:gdLst>
              <a:ahLst>
                <a:ahXY gdRefX="f0" minX="f4" maxX="f5" gdRefY="f1" minY="f4" maxY="f6">
                  <a:pos x="f14" y="f15"/>
                </a:ahXY>
              </a:ahLst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6" t="f19" r="f23" b="f18"/>
              <a:pathLst>
                <a:path w="21600" h="21600">
                  <a:moveTo>
                    <a:pt x="f4" y="f11"/>
                  </a:moveTo>
                  <a:lnTo>
                    <a:pt x="f12" y="f11"/>
                  </a:lnTo>
                  <a:lnTo>
                    <a:pt x="f12" y="f4"/>
                  </a:lnTo>
                  <a:lnTo>
                    <a:pt x="f5" y="f6"/>
                  </a:lnTo>
                  <a:lnTo>
                    <a:pt x="f12" y="f5"/>
                  </a:lnTo>
                  <a:lnTo>
                    <a:pt x="f12" y="f13"/>
                  </a:lnTo>
                  <a:lnTo>
                    <a:pt x="f4" y="f13"/>
                  </a:lnTo>
                  <a:close/>
                </a:path>
              </a:pathLst>
            </a:custGeom>
            <a:solidFill>
              <a:srgbClr val="C0C0C0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Calibri" charset="0"/>
                <a:ea typeface="Calibri" charset="0"/>
                <a:cs typeface="Calibri" charset="0"/>
              </a:endParaRPr>
            </a:p>
          </p:txBody>
        </p:sp>
      </p:grpSp>
      <p:grpSp>
        <p:nvGrpSpPr>
          <p:cNvPr id="267" name="Group 266"/>
          <p:cNvGrpSpPr/>
          <p:nvPr/>
        </p:nvGrpSpPr>
        <p:grpSpPr>
          <a:xfrm>
            <a:off x="8254977" y="4681085"/>
            <a:ext cx="3125449" cy="1273319"/>
            <a:chOff x="6575399" y="3456720"/>
            <a:chExt cx="3125449" cy="1273319"/>
          </a:xfrm>
        </p:grpSpPr>
        <p:sp>
          <p:nvSpPr>
            <p:cNvPr id="268" name="TextBox 267"/>
            <p:cNvSpPr txBox="1"/>
            <p:nvPr/>
          </p:nvSpPr>
          <p:spPr>
            <a:xfrm>
              <a:off x="6575399" y="4263480"/>
              <a:ext cx="3125449" cy="466559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none" lIns="90000" tIns="45000" rIns="90000" bIns="45000" compatLnSpc="0">
              <a:spAutoFit/>
            </a:bodyPr>
            <a:lstStyle/>
            <a:p>
              <a:pPr hangingPunct="0"/>
              <a:r>
                <a:rPr lang="en-US" sz="2400" dirty="0">
                  <a:solidFill>
                    <a:srgbClr val="FF0000"/>
                  </a:solidFill>
                  <a:latin typeface="Calibri" charset="0"/>
                  <a:ea typeface="Calibri" charset="0"/>
                  <a:cs typeface="Calibri" charset="0"/>
                </a:rPr>
                <a:t>“2-bottleneck” reaction</a:t>
              </a:r>
            </a:p>
          </p:txBody>
        </p:sp>
        <p:sp>
          <p:nvSpPr>
            <p:cNvPr id="269" name="Straight Connector 268"/>
            <p:cNvSpPr/>
            <p:nvPr/>
          </p:nvSpPr>
          <p:spPr>
            <a:xfrm flipH="1" flipV="1">
              <a:off x="7766640" y="3456720"/>
              <a:ext cx="239400" cy="806760"/>
            </a:xfrm>
            <a:prstGeom prst="line">
              <a:avLst/>
            </a:prstGeom>
            <a:noFill/>
            <a:ln w="18360">
              <a:solidFill>
                <a:srgbClr val="000000"/>
              </a:solidFill>
              <a:prstDash val="solid"/>
              <a:tailEnd type="arrow"/>
            </a:ln>
          </p:spPr>
          <p:txBody>
            <a:bodyPr vert="horz" wrap="none" lIns="99000" tIns="54000" rIns="99000" bIns="54000" anchor="ctr" anchorCtr="1" compatLnSpc="0"/>
            <a:lstStyle/>
            <a:p>
              <a:pPr hangingPunct="0"/>
              <a:endParaRPr lang="en-US">
                <a:latin typeface="Calibri" charset="0"/>
                <a:ea typeface="Calibri" charset="0"/>
                <a:cs typeface="Calibri" charset="0"/>
              </a:endParaRPr>
            </a:p>
          </p:txBody>
        </p:sp>
      </p:grpSp>
      <p:sp>
        <p:nvSpPr>
          <p:cNvPr id="128" name="Title 6"/>
          <p:cNvSpPr txBox="1">
            <a:spLocks/>
          </p:cNvSpPr>
          <p:nvPr/>
        </p:nvSpPr>
        <p:spPr>
          <a:xfrm>
            <a:off x="1910805" y="5579999"/>
            <a:ext cx="3446975" cy="649288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>
            <a:lvl1pPr algn="ctr" rtl="0" hangingPunct="0">
              <a:tabLst/>
              <a:defRPr lang="x-none" sz="4400" b="0" i="0" u="none" strike="noStrike" kern="1200">
                <a:ln>
                  <a:noFill/>
                </a:ln>
                <a:latin typeface="Arial" pitchFamily="18"/>
                <a:cs typeface="Tahoma" pitchFamily="2"/>
              </a:defRPr>
            </a:lvl1pPr>
          </a:lstStyle>
          <a:p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Fast leader </a:t>
            </a:r>
            <a:r>
              <a:rPr lang="en-US" sz="2800" u="sng" dirty="0">
                <a:solidFill>
                  <a:schemeClr val="accent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elimination</a:t>
            </a:r>
          </a:p>
        </p:txBody>
      </p:sp>
      <p:sp>
        <p:nvSpPr>
          <p:cNvPr id="129" name="TextBox 128"/>
          <p:cNvSpPr txBox="1"/>
          <p:nvPr/>
        </p:nvSpPr>
        <p:spPr>
          <a:xfrm>
            <a:off x="5813099" y="5635081"/>
            <a:ext cx="1739235" cy="59185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compatLnSpc="0">
            <a:spAutoFit/>
          </a:bodyPr>
          <a:lstStyle/>
          <a:p>
            <a:pPr lvl="0" hangingPunct="0"/>
            <a:r>
              <a:rPr lang="en-US" sz="3200" i="1" dirty="0">
                <a:solidFill>
                  <a:srgbClr val="FF950E"/>
                </a:solidFill>
                <a:latin typeface="Calibri" charset="0"/>
                <a:ea typeface="Calibri" charset="0"/>
                <a:cs typeface="Calibri" charset="0"/>
              </a:rPr>
              <a:t>L</a:t>
            </a:r>
            <a:r>
              <a:rPr lang="en-US" sz="3200" dirty="0">
                <a:latin typeface="Calibri" charset="0"/>
                <a:ea typeface="Calibri" charset="0"/>
                <a:cs typeface="Calibri" charset="0"/>
              </a:rPr>
              <a:t>+</a:t>
            </a:r>
            <a:r>
              <a:rPr lang="en-US" sz="3200" i="1" dirty="0">
                <a:solidFill>
                  <a:schemeClr val="accent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F</a:t>
            </a:r>
            <a:r>
              <a:rPr lang="en-US" sz="3200" i="1" dirty="0">
                <a:latin typeface="Liberation Sans" pitchFamily="34"/>
                <a:ea typeface="Andale Sans UI" pitchFamily="2"/>
              </a:rPr>
              <a:t>→</a:t>
            </a:r>
            <a:r>
              <a:rPr lang="en-US" sz="3200" i="1" dirty="0">
                <a:solidFill>
                  <a:schemeClr val="accent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F</a:t>
            </a:r>
            <a:r>
              <a:rPr lang="en-US" sz="3200" dirty="0">
                <a:latin typeface="Calibri" charset="0"/>
                <a:ea typeface="Calibri" charset="0"/>
                <a:cs typeface="Calibri" charset="0"/>
              </a:rPr>
              <a:t>+</a:t>
            </a:r>
            <a:r>
              <a:rPr lang="en-US" sz="3200" i="1" dirty="0">
                <a:solidFill>
                  <a:schemeClr val="accent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F</a:t>
            </a:r>
          </a:p>
        </p:txBody>
      </p:sp>
      <p:sp>
        <p:nvSpPr>
          <p:cNvPr id="130" name="TextBox 129"/>
          <p:cNvSpPr txBox="1"/>
          <p:nvPr/>
        </p:nvSpPr>
        <p:spPr>
          <a:xfrm>
            <a:off x="2330465" y="6407560"/>
            <a:ext cx="2093115" cy="529204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compatLnSpc="0">
            <a:spAutoFit/>
          </a:bodyPr>
          <a:lstStyle/>
          <a:p>
            <a:pPr hangingPunct="0"/>
            <a:r>
              <a:rPr lang="en-US" sz="2800" dirty="0">
                <a:solidFill>
                  <a:srgbClr val="FF3333"/>
                </a:solidFill>
                <a:latin typeface="Calibri" charset="0"/>
                <a:ea typeface="Calibri" charset="0"/>
                <a:cs typeface="Calibri" charset="0"/>
              </a:rPr>
              <a:t>Θ(log </a:t>
            </a:r>
            <a:r>
              <a:rPr lang="en-US" sz="2800" i="1" dirty="0">
                <a:solidFill>
                  <a:srgbClr val="FF3333"/>
                </a:solidFill>
                <a:latin typeface="Calibri" charset="0"/>
                <a:ea typeface="Calibri" charset="0"/>
                <a:cs typeface="Calibri" charset="0"/>
              </a:rPr>
              <a:t>n</a:t>
            </a:r>
            <a:r>
              <a:rPr lang="en-US" sz="2800" dirty="0">
                <a:solidFill>
                  <a:srgbClr val="FF3333"/>
                </a:solidFill>
                <a:latin typeface="Calibri" charset="0"/>
                <a:ea typeface="Calibri" charset="0"/>
                <a:cs typeface="Calibri" charset="0"/>
              </a:rPr>
              <a:t>) time</a:t>
            </a:r>
          </a:p>
        </p:txBody>
      </p:sp>
      <p:grpSp>
        <p:nvGrpSpPr>
          <p:cNvPr id="131" name="Group 130"/>
          <p:cNvGrpSpPr/>
          <p:nvPr/>
        </p:nvGrpSpPr>
        <p:grpSpPr>
          <a:xfrm>
            <a:off x="4829939" y="6112086"/>
            <a:ext cx="4417597" cy="910801"/>
            <a:chOff x="3150360" y="6112078"/>
            <a:chExt cx="4417597" cy="910800"/>
          </a:xfrm>
        </p:grpSpPr>
        <p:sp>
          <p:nvSpPr>
            <p:cNvPr id="132" name="TextBox 131"/>
            <p:cNvSpPr txBox="1"/>
            <p:nvPr/>
          </p:nvSpPr>
          <p:spPr>
            <a:xfrm>
              <a:off x="3150360" y="6556320"/>
              <a:ext cx="4417597" cy="466558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none" lIns="90000" tIns="45000" rIns="90000" bIns="45000" compatLnSpc="0">
              <a:spAutoFit/>
            </a:bodyPr>
            <a:lstStyle/>
            <a:p>
              <a:pPr hangingPunct="0"/>
              <a:r>
                <a:rPr lang="en-US" sz="2400" dirty="0">
                  <a:solidFill>
                    <a:schemeClr val="accent1">
                      <a:lumMod val="50000"/>
                    </a:schemeClr>
                  </a:solidFill>
                  <a:latin typeface="Calibri" charset="0"/>
                  <a:ea typeface="Calibri" charset="0"/>
                  <a:cs typeface="Calibri" charset="0"/>
                </a:rPr>
                <a:t>one of these is always count ≥ </a:t>
              </a:r>
              <a:r>
                <a:rPr lang="en-US" sz="2400" i="1" dirty="0">
                  <a:solidFill>
                    <a:schemeClr val="accent1">
                      <a:lumMod val="50000"/>
                    </a:schemeClr>
                  </a:solidFill>
                  <a:latin typeface="Calibri" charset="0"/>
                  <a:ea typeface="Calibri" charset="0"/>
                  <a:cs typeface="Calibri" charset="0"/>
                </a:rPr>
                <a:t>n</a:t>
              </a:r>
              <a:r>
                <a:rPr lang="en-US" sz="2400" dirty="0">
                  <a:solidFill>
                    <a:schemeClr val="accent1">
                      <a:lumMod val="50000"/>
                    </a:schemeClr>
                  </a:solidFill>
                  <a:latin typeface="Calibri" charset="0"/>
                  <a:ea typeface="Calibri" charset="0"/>
                  <a:cs typeface="Calibri" charset="0"/>
                </a:rPr>
                <a:t>/2</a:t>
              </a:r>
            </a:p>
          </p:txBody>
        </p:sp>
        <p:sp>
          <p:nvSpPr>
            <p:cNvPr id="133" name="Straight Connector 132"/>
            <p:cNvSpPr/>
            <p:nvPr/>
          </p:nvSpPr>
          <p:spPr>
            <a:xfrm flipH="1" flipV="1">
              <a:off x="4301066" y="6112078"/>
              <a:ext cx="122973" cy="444242"/>
            </a:xfrm>
            <a:prstGeom prst="line">
              <a:avLst/>
            </a:prstGeom>
            <a:noFill/>
            <a:ln w="18360">
              <a:solidFill>
                <a:srgbClr val="000000"/>
              </a:solidFill>
              <a:prstDash val="solid"/>
              <a:tailEnd type="arrow"/>
            </a:ln>
          </p:spPr>
          <p:txBody>
            <a:bodyPr vert="horz" wrap="none" lIns="99000" tIns="54000" rIns="99000" bIns="54000" anchor="ctr" anchorCtr="1" compatLnSpc="0"/>
            <a:lstStyle/>
            <a:p>
              <a:pPr hangingPunct="0"/>
              <a:endParaRPr lang="en-US"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134" name="Straight Connector 133"/>
            <p:cNvSpPr/>
            <p:nvPr/>
          </p:nvSpPr>
          <p:spPr>
            <a:xfrm flipV="1">
              <a:off x="4424039" y="6112078"/>
              <a:ext cx="214061" cy="444241"/>
            </a:xfrm>
            <a:prstGeom prst="line">
              <a:avLst/>
            </a:prstGeom>
            <a:noFill/>
            <a:ln w="18360">
              <a:solidFill>
                <a:srgbClr val="000000"/>
              </a:solidFill>
              <a:prstDash val="solid"/>
              <a:tailEnd type="arrow"/>
            </a:ln>
          </p:spPr>
          <p:txBody>
            <a:bodyPr vert="horz" wrap="none" lIns="99000" tIns="54000" rIns="99000" bIns="54000" anchor="ctr" anchorCtr="1" compatLnSpc="0"/>
            <a:lstStyle/>
            <a:p>
              <a:pPr hangingPunct="0"/>
              <a:endParaRPr lang="en-US">
                <a:latin typeface="Calibri" charset="0"/>
                <a:ea typeface="Calibri" charset="0"/>
                <a:cs typeface="Calibri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7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Main theorem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E21DE48A-8A52-4DEE-80C4-C72CA9B26C99}" type="slidenum">
              <a:rPr lang="uk-UA" smtClean="0"/>
              <a:t>21</a:t>
            </a:fld>
            <a:endParaRPr lang="uk-UA"/>
          </a:p>
        </p:txBody>
      </p:sp>
      <p:sp>
        <p:nvSpPr>
          <p:cNvPr id="4" name="Text Placeholder 3"/>
          <p:cNvSpPr txBox="1">
            <a:spLocks noGrp="1"/>
          </p:cNvSpPr>
          <p:nvPr>
            <p:ph type="body" idx="4294967295"/>
          </p:nvPr>
        </p:nvSpPr>
        <p:spPr>
          <a:xfrm>
            <a:off x="1135118" y="2136578"/>
            <a:ext cx="10867696" cy="1163638"/>
          </a:xfrm>
        </p:spPr>
        <p:txBody>
          <a:bodyPr>
            <a:normAutofit/>
          </a:bodyPr>
          <a:lstStyle/>
          <a:p>
            <a:pPr marL="0" lvl="0" indent="0" algn="l">
              <a:buNone/>
            </a:pP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Any “reasonable” chemical reaction network stably electing a leader requires Ω(</a:t>
            </a:r>
            <a:r>
              <a:rPr lang="en-US" sz="2800" i="1" dirty="0">
                <a:solidFill>
                  <a:schemeClr val="accent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n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) time to reach a stable configuration. (</a:t>
            </a:r>
            <a:r>
              <a:rPr lang="en-US" i="1" dirty="0">
                <a:solidFill>
                  <a:schemeClr val="accent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L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+</a:t>
            </a:r>
            <a:r>
              <a:rPr lang="en-US" i="1" dirty="0">
                <a:solidFill>
                  <a:schemeClr val="accent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L</a:t>
            </a:r>
            <a:r>
              <a:rPr lang="en-US" i="1" dirty="0">
                <a:solidFill>
                  <a:srgbClr val="000080"/>
                </a:solidFill>
                <a:latin typeface="Liberation Sans" pitchFamily="34"/>
                <a:ea typeface="Andale Sans UI" pitchFamily="2"/>
              </a:rPr>
              <a:t>→</a:t>
            </a:r>
            <a:r>
              <a:rPr lang="en-US" i="1" dirty="0">
                <a:solidFill>
                  <a:schemeClr val="accent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L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+</a:t>
            </a:r>
            <a:r>
              <a:rPr lang="en-US" i="1" dirty="0">
                <a:solidFill>
                  <a:schemeClr val="accent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F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is 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optimal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328081" y="4625810"/>
            <a:ext cx="8420601" cy="435269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compatLnSpc="0">
            <a:spAutoFit/>
          </a:bodyPr>
          <a:lstStyle/>
          <a:p>
            <a:pPr hangingPunct="0"/>
            <a:r>
              <a:rPr lang="en-US" sz="2200" dirty="0">
                <a:solidFill>
                  <a:schemeClr val="accent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Holds for </a:t>
            </a:r>
            <a:r>
              <a:rPr lang="en-US" sz="2200" i="1" dirty="0">
                <a:solidFill>
                  <a:schemeClr val="accent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dense</a:t>
            </a:r>
            <a:r>
              <a:rPr lang="en-US" sz="2200" dirty="0">
                <a:solidFill>
                  <a:schemeClr val="accent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initial configurations: all species present have count Ω(</a:t>
            </a:r>
            <a:r>
              <a:rPr lang="en-US" sz="2200" i="1" dirty="0">
                <a:solidFill>
                  <a:schemeClr val="accent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n</a:t>
            </a:r>
            <a:r>
              <a:rPr lang="en-US" sz="2200" dirty="0">
                <a:solidFill>
                  <a:schemeClr val="accent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328081" y="5181619"/>
            <a:ext cx="10096664" cy="403978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compatLnSpc="0">
            <a:spAutoFit/>
          </a:bodyPr>
          <a:lstStyle/>
          <a:p>
            <a:pPr hangingPunct="0"/>
            <a:r>
              <a:rPr lang="en-US" sz="2000" dirty="0">
                <a:solidFill>
                  <a:srgbClr val="FF3333"/>
                </a:solidFill>
                <a:latin typeface="Calibri" charset="0"/>
                <a:ea typeface="Calibri" charset="0"/>
                <a:cs typeface="Calibri" charset="0"/>
              </a:rPr>
              <a:t>notion of denseness is compatible with </a:t>
            </a:r>
            <a:r>
              <a:rPr lang="en-US" sz="2000" i="1" dirty="0">
                <a:solidFill>
                  <a:srgbClr val="FF3333"/>
                </a:solidFill>
                <a:latin typeface="Calibri" charset="0"/>
                <a:ea typeface="Calibri" charset="0"/>
                <a:cs typeface="Calibri" charset="0"/>
              </a:rPr>
              <a:t>“mass action limit”</a:t>
            </a:r>
            <a:r>
              <a:rPr lang="en-US" sz="2000" dirty="0">
                <a:solidFill>
                  <a:srgbClr val="FF3333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2000" i="1" dirty="0">
                <a:solidFill>
                  <a:srgbClr val="FF3333"/>
                </a:solidFill>
                <a:latin typeface="Calibri" charset="0"/>
                <a:ea typeface="Calibri" charset="0"/>
                <a:cs typeface="Calibri" charset="0"/>
              </a:rPr>
              <a:t>a.k.a.</a:t>
            </a:r>
            <a:r>
              <a:rPr lang="en-US" sz="2000" dirty="0">
                <a:solidFill>
                  <a:srgbClr val="FF3333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2000" i="1" dirty="0">
                <a:solidFill>
                  <a:srgbClr val="FF3333"/>
                </a:solidFill>
                <a:latin typeface="Calibri" charset="0"/>
                <a:ea typeface="Calibri" charset="0"/>
                <a:cs typeface="Calibri" charset="0"/>
              </a:rPr>
              <a:t>“mean field approximation”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328081" y="3488428"/>
            <a:ext cx="10783613" cy="779657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compatLnSpc="0">
            <a:spAutoFit/>
          </a:bodyPr>
          <a:lstStyle/>
          <a:p>
            <a:pPr hangingPunct="0"/>
            <a:r>
              <a:rPr lang="en-US" sz="2200" dirty="0">
                <a:solidFill>
                  <a:schemeClr val="accent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“</a:t>
            </a:r>
            <a:r>
              <a:rPr lang="en-US" sz="2200" i="1" dirty="0">
                <a:solidFill>
                  <a:schemeClr val="accent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reasonable</a:t>
            </a:r>
            <a:r>
              <a:rPr lang="en-US" sz="2200" dirty="0">
                <a:solidFill>
                  <a:schemeClr val="accent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” ≈ from initial configuration with </a:t>
            </a:r>
            <a:r>
              <a:rPr lang="en-US" sz="2200" i="1" dirty="0">
                <a:solidFill>
                  <a:schemeClr val="accent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n</a:t>
            </a:r>
            <a:r>
              <a:rPr lang="en-US" sz="2200" dirty="0">
                <a:solidFill>
                  <a:schemeClr val="accent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molecules, at most </a:t>
            </a:r>
            <a:r>
              <a:rPr lang="en-US" sz="2200" i="1" dirty="0">
                <a:solidFill>
                  <a:schemeClr val="accent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O</a:t>
            </a:r>
            <a:r>
              <a:rPr lang="en-US" sz="2200" dirty="0">
                <a:solidFill>
                  <a:schemeClr val="accent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(</a:t>
            </a:r>
            <a:r>
              <a:rPr lang="en-US" sz="2200" i="1" dirty="0">
                <a:solidFill>
                  <a:schemeClr val="accent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n</a:t>
            </a:r>
            <a:r>
              <a:rPr lang="en-US" sz="2200" dirty="0">
                <a:solidFill>
                  <a:schemeClr val="accent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) additional molecules produced in initial </a:t>
            </a:r>
            <a:r>
              <a:rPr lang="en-US" sz="2200" i="1" dirty="0">
                <a:solidFill>
                  <a:schemeClr val="accent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O</a:t>
            </a:r>
            <a:r>
              <a:rPr lang="en-US" sz="2200" dirty="0">
                <a:solidFill>
                  <a:schemeClr val="accent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(1) time… implies </a:t>
            </a:r>
            <a:r>
              <a:rPr lang="en-US" sz="2200" u="sng" dirty="0">
                <a:solidFill>
                  <a:schemeClr val="accent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probably all species eventually produced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6" grpId="0"/>
      <p:bldP spid="8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8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"/>
          <p:cNvSpPr/>
          <p:nvPr/>
        </p:nvSpPr>
        <p:spPr>
          <a:xfrm>
            <a:off x="4738855" y="5814359"/>
            <a:ext cx="365760" cy="36576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rgbClr val="00B8FF"/>
          </a:solidFill>
          <a:ln w="0">
            <a:solidFill>
              <a:srgbClr val="000000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algn="ctr" hangingPunct="0"/>
            <a:r>
              <a:rPr lang="en-US" i="1" dirty="0">
                <a:latin typeface="Calibri" charset="0"/>
                <a:ea typeface="Calibri" charset="0"/>
                <a:cs typeface="Calibri" charset="0"/>
              </a:rPr>
              <a:t>D</a:t>
            </a:r>
          </a:p>
        </p:txBody>
      </p:sp>
      <p:sp>
        <p:nvSpPr>
          <p:cNvPr id="3" name="Freeform 2"/>
          <p:cNvSpPr/>
          <p:nvPr/>
        </p:nvSpPr>
        <p:spPr>
          <a:xfrm>
            <a:off x="3773335" y="5858639"/>
            <a:ext cx="365760" cy="36576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rgbClr val="00B050"/>
          </a:solidFill>
          <a:ln w="0">
            <a:solidFill>
              <a:srgbClr val="000000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algn="ctr" hangingPunct="0"/>
            <a:r>
              <a:rPr lang="en-US" i="1" dirty="0">
                <a:latin typeface="Calibri" charset="0"/>
                <a:ea typeface="Calibri" charset="0"/>
                <a:cs typeface="Calibri" charset="0"/>
              </a:rPr>
              <a:t>C</a:t>
            </a:r>
          </a:p>
        </p:txBody>
      </p:sp>
      <p:sp>
        <p:nvSpPr>
          <p:cNvPr id="4" name="Title 3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Entire proof?</a:t>
            </a:r>
          </a:p>
        </p:txBody>
      </p:sp>
      <p:sp>
        <p:nvSpPr>
          <p:cNvPr id="34" name="Slide Number Placeholder 3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E21DE48A-8A52-4DEE-80C4-C72CA9B26C99}" type="slidenum">
              <a:rPr lang="uk-UA" smtClean="0"/>
              <a:t>22</a:t>
            </a:fld>
            <a:endParaRPr lang="uk-UA"/>
          </a:p>
        </p:txBody>
      </p:sp>
      <p:sp>
        <p:nvSpPr>
          <p:cNvPr id="5" name="Text Placeholder 4"/>
          <p:cNvSpPr txBox="1">
            <a:spLocks noGrp="1"/>
          </p:cNvSpPr>
          <p:nvPr>
            <p:ph type="body" idx="4294967295"/>
          </p:nvPr>
        </p:nvSpPr>
        <p:spPr>
          <a:xfrm>
            <a:off x="923985" y="1853503"/>
            <a:ext cx="12628880" cy="679450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Sublinear time implies ∃ reaction sequence resulting in 1 </a:t>
            </a:r>
            <a:r>
              <a:rPr lang="en-US" sz="2400" i="1" dirty="0">
                <a:solidFill>
                  <a:schemeClr val="accent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L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2400" u="sng" dirty="0">
                <a:solidFill>
                  <a:schemeClr val="accent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with no </a:t>
            </a:r>
            <a:r>
              <a:rPr lang="en-US" sz="2400" i="1" u="sng" dirty="0">
                <a:solidFill>
                  <a:schemeClr val="accent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O</a:t>
            </a:r>
            <a:r>
              <a:rPr lang="en-US" sz="2400" u="sng" dirty="0">
                <a:solidFill>
                  <a:schemeClr val="accent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(1)-bottleneck reactions</a:t>
            </a:r>
          </a:p>
        </p:txBody>
      </p:sp>
      <p:sp>
        <p:nvSpPr>
          <p:cNvPr id="6" name="Freeform 5"/>
          <p:cNvSpPr/>
          <p:nvPr/>
        </p:nvSpPr>
        <p:spPr>
          <a:xfrm>
            <a:off x="6570535" y="6237359"/>
            <a:ext cx="365760" cy="36576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rgbClr val="00B050"/>
          </a:solidFill>
          <a:ln w="0">
            <a:solidFill>
              <a:srgbClr val="000000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algn="ctr" hangingPunct="0"/>
            <a:r>
              <a:rPr lang="en-US" i="1" dirty="0">
                <a:latin typeface="Calibri" charset="0"/>
                <a:ea typeface="Calibri" charset="0"/>
                <a:cs typeface="Calibri" charset="0"/>
              </a:rPr>
              <a:t>C</a:t>
            </a:r>
          </a:p>
        </p:txBody>
      </p:sp>
      <p:sp>
        <p:nvSpPr>
          <p:cNvPr id="7" name="Freeform 6"/>
          <p:cNvSpPr/>
          <p:nvPr/>
        </p:nvSpPr>
        <p:spPr>
          <a:xfrm>
            <a:off x="7977415" y="5052959"/>
            <a:ext cx="365760" cy="36576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rgbClr val="00B8FF"/>
          </a:solidFill>
          <a:ln w="0">
            <a:solidFill>
              <a:srgbClr val="000000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algn="ctr" hangingPunct="0"/>
            <a:r>
              <a:rPr lang="en-US" i="1" dirty="0">
                <a:latin typeface="Calibri" charset="0"/>
                <a:ea typeface="Calibri" charset="0"/>
                <a:cs typeface="Calibri" charset="0"/>
              </a:rPr>
              <a:t>D</a:t>
            </a:r>
          </a:p>
        </p:txBody>
      </p:sp>
      <p:sp>
        <p:nvSpPr>
          <p:cNvPr id="8" name="Freeform 7"/>
          <p:cNvSpPr/>
          <p:nvPr/>
        </p:nvSpPr>
        <p:spPr>
          <a:xfrm>
            <a:off x="5908495" y="6306839"/>
            <a:ext cx="365760" cy="36576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rgbClr val="FFC000"/>
          </a:solidFill>
          <a:ln w="0">
            <a:solidFill>
              <a:srgbClr val="000000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algn="ctr" hangingPunct="0"/>
            <a:r>
              <a:rPr lang="en-US" i="1" dirty="0">
                <a:latin typeface="Calibri" charset="0"/>
                <a:ea typeface="Calibri" charset="0"/>
                <a:cs typeface="Calibri" charset="0"/>
              </a:rPr>
              <a:t>B</a:t>
            </a:r>
          </a:p>
        </p:txBody>
      </p:sp>
      <p:cxnSp>
        <p:nvCxnSpPr>
          <p:cNvPr id="9" name="Straight Arrow Connector 8"/>
          <p:cNvCxnSpPr>
            <a:stCxn id="16" idx="10"/>
            <a:endCxn id="10" idx="6"/>
          </p:cNvCxnSpPr>
          <p:nvPr/>
        </p:nvCxnSpPr>
        <p:spPr>
          <a:xfrm flipV="1">
            <a:off x="4139095" y="5997239"/>
            <a:ext cx="599760" cy="44280"/>
          </a:xfrm>
          <a:prstGeom prst="straightConnector1">
            <a:avLst/>
          </a:prstGeom>
          <a:noFill/>
          <a:ln w="36720">
            <a:solidFill>
              <a:srgbClr val="000000"/>
            </a:solidFill>
            <a:prstDash val="solid"/>
          </a:ln>
        </p:spPr>
      </p:cxnSp>
      <p:sp>
        <p:nvSpPr>
          <p:cNvPr id="10" name="Freeform 9"/>
          <p:cNvSpPr/>
          <p:nvPr/>
        </p:nvSpPr>
        <p:spPr>
          <a:xfrm>
            <a:off x="4738855" y="5814359"/>
            <a:ext cx="365760" cy="36576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chemeClr val="accent4"/>
          </a:solidFill>
          <a:ln w="0">
            <a:solidFill>
              <a:srgbClr val="000000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algn="ctr" hangingPunct="0"/>
            <a:r>
              <a:rPr lang="en-US" i="1" dirty="0">
                <a:latin typeface="Calibri" charset="0"/>
                <a:ea typeface="Calibri" charset="0"/>
                <a:cs typeface="Calibri" charset="0"/>
              </a:rPr>
              <a:t>B</a:t>
            </a:r>
          </a:p>
        </p:txBody>
      </p:sp>
      <p:sp>
        <p:nvSpPr>
          <p:cNvPr id="11" name="Freeform 10"/>
          <p:cNvSpPr/>
          <p:nvPr/>
        </p:nvSpPr>
        <p:spPr>
          <a:xfrm>
            <a:off x="6647935" y="4009319"/>
            <a:ext cx="365760" cy="36576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rgbClr val="00B050"/>
          </a:solidFill>
          <a:ln w="0">
            <a:solidFill>
              <a:srgbClr val="000000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algn="ctr" hangingPunct="0"/>
            <a:r>
              <a:rPr lang="en-US" i="1" dirty="0">
                <a:latin typeface="Calibri" charset="0"/>
                <a:ea typeface="Calibri" charset="0"/>
                <a:cs typeface="Calibri" charset="0"/>
              </a:rPr>
              <a:t>C</a:t>
            </a:r>
          </a:p>
        </p:txBody>
      </p:sp>
      <p:sp>
        <p:nvSpPr>
          <p:cNvPr id="12" name="Freeform 11"/>
          <p:cNvSpPr/>
          <p:nvPr/>
        </p:nvSpPr>
        <p:spPr>
          <a:xfrm>
            <a:off x="5430054" y="4209479"/>
            <a:ext cx="365760" cy="36576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rgbClr val="00B050"/>
          </a:solidFill>
          <a:ln w="0">
            <a:solidFill>
              <a:srgbClr val="000000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algn="ctr" hangingPunct="0"/>
            <a:r>
              <a:rPr lang="en-US" i="1" dirty="0">
                <a:latin typeface="Calibri" charset="0"/>
                <a:ea typeface="Calibri" charset="0"/>
                <a:cs typeface="Calibri" charset="0"/>
              </a:rPr>
              <a:t>C</a:t>
            </a:r>
          </a:p>
        </p:txBody>
      </p:sp>
      <p:cxnSp>
        <p:nvCxnSpPr>
          <p:cNvPr id="13" name="Straight Arrow Connector 12"/>
          <p:cNvCxnSpPr>
            <a:stCxn id="15" idx="9"/>
            <a:endCxn id="18" idx="5"/>
          </p:cNvCxnSpPr>
          <p:nvPr/>
        </p:nvCxnSpPr>
        <p:spPr>
          <a:xfrm>
            <a:off x="6960135" y="4321519"/>
            <a:ext cx="1070840" cy="785000"/>
          </a:xfrm>
          <a:prstGeom prst="straightConnector1">
            <a:avLst/>
          </a:prstGeom>
          <a:noFill/>
          <a:ln w="36720">
            <a:solidFill>
              <a:srgbClr val="000000"/>
            </a:solidFill>
            <a:prstDash val="solid"/>
          </a:ln>
        </p:spPr>
      </p:cxnSp>
      <p:sp>
        <p:nvSpPr>
          <p:cNvPr id="14" name="Freeform 13"/>
          <p:cNvSpPr/>
          <p:nvPr/>
        </p:nvSpPr>
        <p:spPr>
          <a:xfrm>
            <a:off x="7214575" y="5729399"/>
            <a:ext cx="365760" cy="36576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chemeClr val="accent4"/>
          </a:solidFill>
          <a:ln w="0">
            <a:solidFill>
              <a:srgbClr val="000000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algn="ctr" hangingPunct="0"/>
            <a:r>
              <a:rPr lang="en-US" i="1" dirty="0">
                <a:latin typeface="Calibri" charset="0"/>
                <a:ea typeface="Calibri" charset="0"/>
                <a:cs typeface="Calibri" charset="0"/>
              </a:rPr>
              <a:t>B</a:t>
            </a:r>
          </a:p>
        </p:txBody>
      </p:sp>
      <p:sp>
        <p:nvSpPr>
          <p:cNvPr id="15" name="Freeform 14"/>
          <p:cNvSpPr/>
          <p:nvPr/>
        </p:nvSpPr>
        <p:spPr>
          <a:xfrm>
            <a:off x="6647935" y="4009319"/>
            <a:ext cx="365760" cy="36576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rgbClr val="FF0000"/>
          </a:solidFill>
          <a:ln w="0">
            <a:solidFill>
              <a:srgbClr val="000000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algn="ctr" hangingPunct="0"/>
            <a:r>
              <a:rPr lang="en-US" sz="2400" i="1" dirty="0">
                <a:latin typeface="Calibri" charset="0"/>
                <a:ea typeface="Calibri" charset="0"/>
                <a:cs typeface="Calibri" charset="0"/>
              </a:rPr>
              <a:t>L</a:t>
            </a:r>
          </a:p>
        </p:txBody>
      </p:sp>
      <p:sp>
        <p:nvSpPr>
          <p:cNvPr id="16" name="Freeform 15"/>
          <p:cNvSpPr/>
          <p:nvPr/>
        </p:nvSpPr>
        <p:spPr>
          <a:xfrm>
            <a:off x="3773335" y="5858639"/>
            <a:ext cx="365760" cy="36576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rgbClr val="FF0000"/>
          </a:solidFill>
          <a:ln w="0">
            <a:solidFill>
              <a:srgbClr val="000000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algn="ctr" hangingPunct="0"/>
            <a:r>
              <a:rPr lang="en-US" sz="2400" i="1" dirty="0">
                <a:latin typeface="Calibri" charset="0"/>
                <a:ea typeface="Calibri" charset="0"/>
                <a:cs typeface="Calibri" charset="0"/>
              </a:rPr>
              <a:t>L</a:t>
            </a:r>
          </a:p>
        </p:txBody>
      </p:sp>
      <p:sp>
        <p:nvSpPr>
          <p:cNvPr id="17" name="Freeform 16"/>
          <p:cNvSpPr/>
          <p:nvPr/>
        </p:nvSpPr>
        <p:spPr>
          <a:xfrm>
            <a:off x="4603495" y="4875839"/>
            <a:ext cx="365760" cy="36576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chemeClr val="accent4"/>
          </a:solidFill>
          <a:ln w="0">
            <a:solidFill>
              <a:srgbClr val="000000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algn="ctr" hangingPunct="0"/>
            <a:r>
              <a:rPr lang="en-US" i="1" dirty="0">
                <a:latin typeface="Calibri" charset="0"/>
                <a:ea typeface="Calibri" charset="0"/>
                <a:cs typeface="Calibri" charset="0"/>
              </a:rPr>
              <a:t>B</a:t>
            </a:r>
          </a:p>
        </p:txBody>
      </p:sp>
      <p:sp>
        <p:nvSpPr>
          <p:cNvPr id="18" name="Freeform 17"/>
          <p:cNvSpPr/>
          <p:nvPr/>
        </p:nvSpPr>
        <p:spPr>
          <a:xfrm>
            <a:off x="7977415" y="5052959"/>
            <a:ext cx="365760" cy="36576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chemeClr val="accent4"/>
          </a:solidFill>
          <a:ln w="0">
            <a:solidFill>
              <a:srgbClr val="000000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algn="ctr" hangingPunct="0"/>
            <a:r>
              <a:rPr lang="en-US" i="1" dirty="0">
                <a:latin typeface="Calibri" charset="0"/>
                <a:ea typeface="Calibri" charset="0"/>
                <a:cs typeface="Calibri" charset="0"/>
              </a:rPr>
              <a:t>B</a:t>
            </a:r>
          </a:p>
        </p:txBody>
      </p:sp>
      <p:sp>
        <p:nvSpPr>
          <p:cNvPr id="19" name="Freeform 18"/>
          <p:cNvSpPr/>
          <p:nvPr/>
        </p:nvSpPr>
        <p:spPr>
          <a:xfrm>
            <a:off x="8350735" y="5916959"/>
            <a:ext cx="365760" cy="36576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chemeClr val="accent4"/>
          </a:solidFill>
          <a:ln w="0">
            <a:solidFill>
              <a:srgbClr val="000000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algn="ctr" hangingPunct="0"/>
            <a:r>
              <a:rPr lang="en-US" i="1" dirty="0">
                <a:latin typeface="Calibri" charset="0"/>
                <a:ea typeface="Calibri" charset="0"/>
                <a:cs typeface="Calibri" charset="0"/>
              </a:rPr>
              <a:t>B</a:t>
            </a:r>
          </a:p>
        </p:txBody>
      </p:sp>
      <p:sp>
        <p:nvSpPr>
          <p:cNvPr id="20" name="Freeform 19"/>
          <p:cNvSpPr/>
          <p:nvPr/>
        </p:nvSpPr>
        <p:spPr>
          <a:xfrm>
            <a:off x="5436534" y="5084639"/>
            <a:ext cx="365760" cy="36576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chemeClr val="accent4"/>
          </a:solidFill>
          <a:ln w="0">
            <a:solidFill>
              <a:srgbClr val="000000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algn="ctr" hangingPunct="0"/>
            <a:r>
              <a:rPr lang="en-US" i="1" dirty="0">
                <a:latin typeface="Calibri" charset="0"/>
                <a:ea typeface="Calibri" charset="0"/>
                <a:cs typeface="Calibri" charset="0"/>
              </a:rPr>
              <a:t>B</a:t>
            </a:r>
          </a:p>
        </p:txBody>
      </p:sp>
      <p:sp>
        <p:nvSpPr>
          <p:cNvPr id="21" name="Freeform 20"/>
          <p:cNvSpPr/>
          <p:nvPr/>
        </p:nvSpPr>
        <p:spPr>
          <a:xfrm>
            <a:off x="4655695" y="4062599"/>
            <a:ext cx="365760" cy="36576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chemeClr val="accent4"/>
          </a:solidFill>
          <a:ln w="0">
            <a:solidFill>
              <a:srgbClr val="000000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algn="ctr" hangingPunct="0"/>
            <a:r>
              <a:rPr lang="en-US" i="1" dirty="0">
                <a:latin typeface="Calibri" charset="0"/>
                <a:ea typeface="Calibri" charset="0"/>
                <a:cs typeface="Calibri" charset="0"/>
              </a:rPr>
              <a:t>B</a:t>
            </a:r>
          </a:p>
        </p:txBody>
      </p:sp>
      <p:sp>
        <p:nvSpPr>
          <p:cNvPr id="22" name="Freeform 21"/>
          <p:cNvSpPr/>
          <p:nvPr/>
        </p:nvSpPr>
        <p:spPr>
          <a:xfrm>
            <a:off x="7611295" y="4334398"/>
            <a:ext cx="365760" cy="36576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chemeClr val="accent4"/>
          </a:solidFill>
          <a:ln w="0">
            <a:solidFill>
              <a:srgbClr val="000000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algn="ctr" hangingPunct="0"/>
            <a:r>
              <a:rPr lang="en-US" i="1" dirty="0">
                <a:latin typeface="Calibri" charset="0"/>
                <a:ea typeface="Calibri" charset="0"/>
                <a:cs typeface="Calibri" charset="0"/>
              </a:rPr>
              <a:t>B</a:t>
            </a:r>
          </a:p>
        </p:txBody>
      </p:sp>
      <p:sp>
        <p:nvSpPr>
          <p:cNvPr id="23" name="Freeform 22"/>
          <p:cNvSpPr/>
          <p:nvPr/>
        </p:nvSpPr>
        <p:spPr>
          <a:xfrm>
            <a:off x="6726415" y="4929119"/>
            <a:ext cx="365760" cy="36576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rgbClr val="00B050"/>
          </a:solidFill>
          <a:ln w="0">
            <a:solidFill>
              <a:srgbClr val="000000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algn="ctr" hangingPunct="0"/>
            <a:r>
              <a:rPr lang="en-US" i="1" dirty="0">
                <a:latin typeface="Calibri" charset="0"/>
                <a:ea typeface="Calibri" charset="0"/>
                <a:cs typeface="Calibri" charset="0"/>
              </a:rPr>
              <a:t>C</a:t>
            </a:r>
          </a:p>
        </p:txBody>
      </p:sp>
      <p:sp>
        <p:nvSpPr>
          <p:cNvPr id="24" name="Freeform 23"/>
          <p:cNvSpPr/>
          <p:nvPr/>
        </p:nvSpPr>
        <p:spPr>
          <a:xfrm>
            <a:off x="6090655" y="5500799"/>
            <a:ext cx="365760" cy="36576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rgbClr val="00B8FF"/>
          </a:solidFill>
          <a:ln w="0">
            <a:solidFill>
              <a:srgbClr val="000000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algn="ctr" hangingPunct="0"/>
            <a:r>
              <a:rPr lang="en-US" i="1" dirty="0">
                <a:latin typeface="Calibri" charset="0"/>
                <a:ea typeface="Calibri" charset="0"/>
                <a:cs typeface="Calibri" charset="0"/>
              </a:rPr>
              <a:t>D</a:t>
            </a:r>
          </a:p>
        </p:txBody>
      </p:sp>
      <p:sp>
        <p:nvSpPr>
          <p:cNvPr id="25" name="Freeform 24"/>
          <p:cNvSpPr/>
          <p:nvPr/>
        </p:nvSpPr>
        <p:spPr>
          <a:xfrm>
            <a:off x="9069295" y="5250959"/>
            <a:ext cx="365760" cy="36576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chemeClr val="accent4"/>
          </a:solidFill>
          <a:ln w="0">
            <a:solidFill>
              <a:srgbClr val="000000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algn="ctr" hangingPunct="0"/>
            <a:r>
              <a:rPr lang="en-US" i="1" dirty="0">
                <a:latin typeface="Calibri" charset="0"/>
                <a:ea typeface="Calibri" charset="0"/>
                <a:cs typeface="Calibri" charset="0"/>
              </a:rPr>
              <a:t>B</a:t>
            </a:r>
          </a:p>
        </p:txBody>
      </p:sp>
      <p:sp>
        <p:nvSpPr>
          <p:cNvPr id="26" name="Freeform 25"/>
          <p:cNvSpPr/>
          <p:nvPr/>
        </p:nvSpPr>
        <p:spPr>
          <a:xfrm>
            <a:off x="5342575" y="6071038"/>
            <a:ext cx="365760" cy="36576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rgbClr val="00B050"/>
          </a:solidFill>
          <a:ln w="0">
            <a:solidFill>
              <a:srgbClr val="000000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algn="ctr" hangingPunct="0"/>
            <a:r>
              <a:rPr lang="en-US" i="1" dirty="0">
                <a:latin typeface="Calibri" charset="0"/>
                <a:ea typeface="Calibri" charset="0"/>
                <a:cs typeface="Calibri" charset="0"/>
              </a:rPr>
              <a:t>C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2837672" y="2653200"/>
            <a:ext cx="7956406" cy="6800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hangingPunct="0">
              <a:spcAft>
                <a:spcPts val="1417"/>
              </a:spcAft>
            </a:pP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when</a:t>
            </a:r>
            <a:r>
              <a:rPr lang="en-US" sz="2400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2400" i="1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L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=2 and</a:t>
            </a:r>
            <a:r>
              <a:rPr lang="en-US" sz="2400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2400" i="1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L</a:t>
            </a:r>
            <a:r>
              <a:rPr lang="en-US" sz="2400" i="1" dirty="0">
                <a:latin typeface="Calibri" charset="0"/>
                <a:ea typeface="Calibri" charset="0"/>
                <a:cs typeface="Calibri" charset="0"/>
              </a:rPr>
              <a:t>+</a:t>
            </a:r>
            <a:r>
              <a:rPr lang="en-US" sz="2400" i="1" dirty="0">
                <a:solidFill>
                  <a:schemeClr val="accent4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B</a:t>
            </a:r>
            <a:r>
              <a:rPr lang="en-US" sz="2400" i="1" dirty="0">
                <a:solidFill>
                  <a:srgbClr val="000080"/>
                </a:solidFill>
                <a:latin typeface="Liberation Sans" pitchFamily="34"/>
                <a:ea typeface="Andale Sans UI" pitchFamily="2"/>
              </a:rPr>
              <a:t>→</a:t>
            </a:r>
            <a:r>
              <a:rPr lang="en-US" sz="2400" i="1" dirty="0">
                <a:solidFill>
                  <a:schemeClr val="accent6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C</a:t>
            </a:r>
            <a:r>
              <a:rPr lang="en-US" sz="2400" i="1" dirty="0">
                <a:latin typeface="Calibri" charset="0"/>
                <a:ea typeface="Calibri" charset="0"/>
                <a:cs typeface="Calibri" charset="0"/>
              </a:rPr>
              <a:t>+</a:t>
            </a:r>
            <a:r>
              <a:rPr lang="en-US" sz="2400" i="1" dirty="0">
                <a:solidFill>
                  <a:schemeClr val="accent5"/>
                </a:solidFill>
                <a:latin typeface="Calibri" charset="0"/>
                <a:ea typeface="Calibri" charset="0"/>
                <a:cs typeface="Calibri" charset="0"/>
              </a:rPr>
              <a:t>D</a:t>
            </a:r>
            <a:r>
              <a:rPr lang="en-US" sz="2400" i="1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occurs, </a:t>
            </a:r>
            <a:r>
              <a:rPr lang="en-US" sz="2400" i="1" dirty="0">
                <a:solidFill>
                  <a:schemeClr val="accent4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B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≫1 since it's not a bottleneck</a:t>
            </a:r>
          </a:p>
        </p:txBody>
      </p:sp>
      <p:sp>
        <p:nvSpPr>
          <p:cNvPr id="28" name="Freeform 27"/>
          <p:cNvSpPr/>
          <p:nvPr/>
        </p:nvSpPr>
        <p:spPr>
          <a:xfrm>
            <a:off x="923985" y="1133406"/>
            <a:ext cx="3511440" cy="3600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9755" h="11" fill="none">
                <a:moveTo>
                  <a:pt x="0" y="0"/>
                </a:moveTo>
                <a:lnTo>
                  <a:pt x="9755" y="11"/>
                </a:lnTo>
              </a:path>
            </a:pathLst>
          </a:custGeom>
          <a:noFill/>
          <a:ln w="54720">
            <a:solidFill>
              <a:srgbClr val="FF3333"/>
            </a:solidFill>
            <a:prstDash val="solid"/>
          </a:ln>
        </p:spPr>
        <p:txBody>
          <a:bodyPr vert="horz" wrap="none" lIns="117000" tIns="72000" rIns="117000" bIns="72000" anchor="ctr" anchorCtr="1" compatLnSpc="0"/>
          <a:lstStyle/>
          <a:p>
            <a:pPr hangingPunct="0"/>
            <a:endParaRPr lang="en-US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29" name="Freeform 28"/>
          <p:cNvSpPr/>
          <p:nvPr/>
        </p:nvSpPr>
        <p:spPr>
          <a:xfrm>
            <a:off x="9049135" y="4304158"/>
            <a:ext cx="365760" cy="36576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chemeClr val="accent4"/>
          </a:solidFill>
          <a:ln w="0">
            <a:solidFill>
              <a:srgbClr val="000000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algn="ctr" hangingPunct="0"/>
            <a:r>
              <a:rPr lang="en-US" i="1" dirty="0">
                <a:latin typeface="Calibri" charset="0"/>
                <a:ea typeface="Calibri" charset="0"/>
                <a:cs typeface="Calibri" charset="0"/>
              </a:rPr>
              <a:t>B</a:t>
            </a:r>
          </a:p>
        </p:txBody>
      </p:sp>
      <p:sp>
        <p:nvSpPr>
          <p:cNvPr id="30" name="Freeform 29"/>
          <p:cNvSpPr/>
          <p:nvPr/>
        </p:nvSpPr>
        <p:spPr>
          <a:xfrm>
            <a:off x="9510655" y="6099119"/>
            <a:ext cx="365760" cy="36576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rgbClr val="00B050"/>
          </a:solidFill>
          <a:ln w="0">
            <a:solidFill>
              <a:srgbClr val="000000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algn="ctr" hangingPunct="0"/>
            <a:r>
              <a:rPr lang="en-US" i="1" dirty="0">
                <a:latin typeface="Calibri" charset="0"/>
                <a:ea typeface="Calibri" charset="0"/>
                <a:cs typeface="Calibri" charset="0"/>
              </a:rPr>
              <a:t>C</a:t>
            </a:r>
          </a:p>
        </p:txBody>
      </p:sp>
      <p:sp>
        <p:nvSpPr>
          <p:cNvPr id="31" name="Freeform 30"/>
          <p:cNvSpPr/>
          <p:nvPr/>
        </p:nvSpPr>
        <p:spPr>
          <a:xfrm>
            <a:off x="3915255" y="3071063"/>
            <a:ext cx="6089760" cy="826615"/>
          </a:xfrm>
          <a:custGeom>
            <a:avLst>
              <a:gd name="f0" fmla="val 36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none" lIns="90000" tIns="45000" rIns="90000" bIns="45000" anchor="ctr" anchorCtr="0" compatLnSpc="0">
            <a:noAutofit/>
          </a:bodyPr>
          <a:lstStyle/>
          <a:p>
            <a:pPr algn="ctr" hangingPunct="0"/>
            <a:r>
              <a:rPr lang="en-US" sz="2200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This configuration might not be stable!</a:t>
            </a:r>
          </a:p>
          <a:p>
            <a:pPr algn="ctr" hangingPunct="0"/>
            <a:r>
              <a:rPr lang="en-US" sz="2200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(network could produce a new leader)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27" grpId="0" build="p"/>
      <p:bldP spid="2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F311F248-A3B9-4554-A51E-BEBE1F3BB821}" type="slidenum">
              <a:t>23</a:t>
            </a:fld>
            <a:endParaRPr lang="en-US"/>
          </a:p>
        </p:txBody>
      </p:sp>
      <p:sp>
        <p:nvSpPr>
          <p:cNvPr id="2" name="Freeform 1"/>
          <p:cNvSpPr/>
          <p:nvPr/>
        </p:nvSpPr>
        <p:spPr>
          <a:xfrm>
            <a:off x="5996335" y="3981843"/>
            <a:ext cx="1753840" cy="340560"/>
          </a:xfrm>
          <a:custGeom>
            <a:avLst>
              <a:gd name="f0" fmla="val 36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DDDDDD"/>
          </a:solidFill>
          <a:ln w="0">
            <a:solidFill>
              <a:srgbClr val="000000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hangingPunct="0"/>
            <a:endParaRPr lang="en-US">
              <a:latin typeface="Arial" pitchFamily="18"/>
              <a:ea typeface="Andale Sans UI" pitchFamily="2"/>
              <a:cs typeface="Tahoma" pitchFamily="2"/>
            </a:endParaRPr>
          </a:p>
        </p:txBody>
      </p:sp>
      <p:sp>
        <p:nvSpPr>
          <p:cNvPr id="3" name="Freeform 2"/>
          <p:cNvSpPr/>
          <p:nvPr/>
        </p:nvSpPr>
        <p:spPr>
          <a:xfrm>
            <a:off x="6003535" y="4390083"/>
            <a:ext cx="1746640" cy="340560"/>
          </a:xfrm>
          <a:custGeom>
            <a:avLst>
              <a:gd name="f0" fmla="val 36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DDDDDD"/>
          </a:solidFill>
          <a:ln w="0">
            <a:solidFill>
              <a:srgbClr val="000000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hangingPunct="0"/>
            <a:endParaRPr lang="en-US">
              <a:latin typeface="Arial" pitchFamily="18"/>
              <a:ea typeface="Andale Sans UI" pitchFamily="2"/>
              <a:cs typeface="Tahoma" pitchFamily="2"/>
            </a:endParaRPr>
          </a:p>
        </p:txBody>
      </p:sp>
      <p:sp>
        <p:nvSpPr>
          <p:cNvPr id="4" name="Freeform 3"/>
          <p:cNvSpPr/>
          <p:nvPr/>
        </p:nvSpPr>
        <p:spPr>
          <a:xfrm>
            <a:off x="5993095" y="4813804"/>
            <a:ext cx="1757080" cy="340560"/>
          </a:xfrm>
          <a:custGeom>
            <a:avLst>
              <a:gd name="f0" fmla="val 36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DDDDDD"/>
          </a:solidFill>
          <a:ln w="0">
            <a:solidFill>
              <a:srgbClr val="000000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hangingPunct="0"/>
            <a:endParaRPr lang="en-US">
              <a:latin typeface="Arial" pitchFamily="18"/>
              <a:ea typeface="Andale Sans UI" pitchFamily="2"/>
              <a:cs typeface="Tahoma" pitchFamily="2"/>
            </a:endParaRPr>
          </a:p>
        </p:txBody>
      </p:sp>
      <p:sp>
        <p:nvSpPr>
          <p:cNvPr id="5" name="Freeform 4"/>
          <p:cNvSpPr/>
          <p:nvPr/>
        </p:nvSpPr>
        <p:spPr>
          <a:xfrm>
            <a:off x="6013975" y="3573244"/>
            <a:ext cx="1736200" cy="340560"/>
          </a:xfrm>
          <a:custGeom>
            <a:avLst>
              <a:gd name="f0" fmla="val 36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DDDDDD"/>
          </a:solidFill>
          <a:ln w="0">
            <a:solidFill>
              <a:srgbClr val="000000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hangingPunct="0"/>
            <a:endParaRPr lang="en-US">
              <a:latin typeface="Arial" pitchFamily="18"/>
              <a:ea typeface="Andale Sans UI" pitchFamily="2"/>
              <a:cs typeface="Tahoma" pitchFamily="2"/>
            </a:endParaRPr>
          </a:p>
        </p:txBody>
      </p:sp>
      <p:sp>
        <p:nvSpPr>
          <p:cNvPr id="6" name="Freeform 5"/>
          <p:cNvSpPr/>
          <p:nvPr/>
        </p:nvSpPr>
        <p:spPr>
          <a:xfrm>
            <a:off x="4487935" y="4544640"/>
            <a:ext cx="365760" cy="36576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rgbClr val="FF0000"/>
          </a:solidFill>
          <a:ln w="0">
            <a:solidFill>
              <a:srgbClr val="000000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algn="ctr" hangingPunct="0"/>
            <a:r>
              <a:rPr lang="en-US" i="1" dirty="0">
                <a:latin typeface="Arial" pitchFamily="18"/>
                <a:ea typeface="Andale Sans UI" pitchFamily="2"/>
                <a:cs typeface="Tahoma" pitchFamily="2"/>
              </a:rPr>
              <a:t>K</a:t>
            </a:r>
          </a:p>
        </p:txBody>
      </p:sp>
      <p:sp>
        <p:nvSpPr>
          <p:cNvPr id="7" name="Freeform 6"/>
          <p:cNvSpPr/>
          <p:nvPr/>
        </p:nvSpPr>
        <p:spPr>
          <a:xfrm>
            <a:off x="4723015" y="3234600"/>
            <a:ext cx="365760" cy="36576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rgbClr val="FF0000"/>
          </a:solidFill>
          <a:ln w="0">
            <a:solidFill>
              <a:srgbClr val="000000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algn="ctr" hangingPunct="0"/>
            <a:r>
              <a:rPr lang="en-US" i="1" dirty="0">
                <a:latin typeface="Arial" pitchFamily="18"/>
                <a:ea typeface="Andale Sans UI" pitchFamily="2"/>
                <a:cs typeface="Tahoma" pitchFamily="2"/>
              </a:rPr>
              <a:t>K</a:t>
            </a:r>
          </a:p>
        </p:txBody>
      </p:sp>
      <p:sp>
        <p:nvSpPr>
          <p:cNvPr id="8" name="Freeform 7"/>
          <p:cNvSpPr/>
          <p:nvPr/>
        </p:nvSpPr>
        <p:spPr>
          <a:xfrm>
            <a:off x="4723015" y="3234600"/>
            <a:ext cx="365760" cy="36576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rgbClr val="00B8FF"/>
          </a:solidFill>
          <a:ln w="0">
            <a:solidFill>
              <a:srgbClr val="000000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algn="ctr" hangingPunct="0"/>
            <a:r>
              <a:rPr lang="en-US" i="1" dirty="0">
                <a:latin typeface="Arial" pitchFamily="18"/>
                <a:ea typeface="Andale Sans UI" pitchFamily="2"/>
                <a:cs typeface="Tahoma" pitchFamily="2"/>
              </a:rPr>
              <a:t>R</a:t>
            </a:r>
          </a:p>
        </p:txBody>
      </p:sp>
      <p:sp>
        <p:nvSpPr>
          <p:cNvPr id="9" name="Freeform 8"/>
          <p:cNvSpPr/>
          <p:nvPr/>
        </p:nvSpPr>
        <p:spPr>
          <a:xfrm>
            <a:off x="3770455" y="4422600"/>
            <a:ext cx="365760" cy="36576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rgbClr val="FF0000"/>
          </a:solidFill>
          <a:ln w="0">
            <a:solidFill>
              <a:srgbClr val="000000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algn="ctr" hangingPunct="0"/>
            <a:r>
              <a:rPr lang="en-US" i="1" dirty="0">
                <a:latin typeface="Arial" pitchFamily="18"/>
                <a:ea typeface="Andale Sans UI" pitchFamily="2"/>
                <a:cs typeface="Tahoma" pitchFamily="2"/>
              </a:rPr>
              <a:t>K</a:t>
            </a:r>
          </a:p>
        </p:txBody>
      </p:sp>
      <p:sp>
        <p:nvSpPr>
          <p:cNvPr id="10" name="Freeform 9"/>
          <p:cNvSpPr/>
          <p:nvPr/>
        </p:nvSpPr>
        <p:spPr>
          <a:xfrm>
            <a:off x="3046495" y="5805720"/>
            <a:ext cx="365760" cy="36576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rgbClr val="FF0000"/>
          </a:solidFill>
          <a:ln w="0">
            <a:solidFill>
              <a:srgbClr val="000000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algn="ctr" hangingPunct="0"/>
            <a:r>
              <a:rPr lang="en-US" i="1" dirty="0">
                <a:latin typeface="Arial" pitchFamily="18"/>
                <a:ea typeface="Andale Sans UI" pitchFamily="2"/>
                <a:cs typeface="Tahoma" pitchFamily="2"/>
              </a:rPr>
              <a:t>K</a:t>
            </a:r>
          </a:p>
        </p:txBody>
      </p:sp>
      <p:sp>
        <p:nvSpPr>
          <p:cNvPr id="11" name="Freeform 10"/>
          <p:cNvSpPr/>
          <p:nvPr/>
        </p:nvSpPr>
        <p:spPr>
          <a:xfrm>
            <a:off x="2369694" y="5302799"/>
            <a:ext cx="365760" cy="36576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rgbClr val="FF0000"/>
          </a:solidFill>
          <a:ln w="0">
            <a:solidFill>
              <a:srgbClr val="000000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algn="ctr" hangingPunct="0"/>
            <a:r>
              <a:rPr lang="en-US" i="1" dirty="0">
                <a:latin typeface="Arial" pitchFamily="18"/>
                <a:ea typeface="Andale Sans UI" pitchFamily="2"/>
                <a:cs typeface="Tahoma" pitchFamily="2"/>
              </a:rPr>
              <a:t>K</a:t>
            </a:r>
          </a:p>
        </p:txBody>
      </p:sp>
      <p:sp>
        <p:nvSpPr>
          <p:cNvPr id="12" name="Freeform 11"/>
          <p:cNvSpPr/>
          <p:nvPr/>
        </p:nvSpPr>
        <p:spPr>
          <a:xfrm>
            <a:off x="3640135" y="5222520"/>
            <a:ext cx="365760" cy="36576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rgbClr val="FF0000"/>
          </a:solidFill>
          <a:ln w="0">
            <a:solidFill>
              <a:srgbClr val="000000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algn="ctr" hangingPunct="0"/>
            <a:r>
              <a:rPr lang="en-US" i="1" dirty="0">
                <a:latin typeface="Arial" pitchFamily="18"/>
                <a:ea typeface="Andale Sans UI" pitchFamily="2"/>
                <a:cs typeface="Tahoma" pitchFamily="2"/>
              </a:rPr>
              <a:t>K</a:t>
            </a:r>
          </a:p>
        </p:txBody>
      </p:sp>
      <p:sp>
        <p:nvSpPr>
          <p:cNvPr id="13" name="Freeform 12"/>
          <p:cNvSpPr/>
          <p:nvPr/>
        </p:nvSpPr>
        <p:spPr>
          <a:xfrm>
            <a:off x="2359615" y="4642920"/>
            <a:ext cx="365760" cy="36576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rgbClr val="FF0000"/>
          </a:solidFill>
          <a:ln w="0">
            <a:solidFill>
              <a:srgbClr val="000000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algn="ctr" hangingPunct="0"/>
            <a:r>
              <a:rPr lang="en-US" i="1" dirty="0">
                <a:latin typeface="Arial" pitchFamily="18"/>
                <a:ea typeface="Andale Sans UI" pitchFamily="2"/>
                <a:cs typeface="Tahoma" pitchFamily="2"/>
              </a:rPr>
              <a:t>K</a:t>
            </a:r>
          </a:p>
        </p:txBody>
      </p:sp>
      <p:sp>
        <p:nvSpPr>
          <p:cNvPr id="14" name="Freeform 13"/>
          <p:cNvSpPr/>
          <p:nvPr/>
        </p:nvSpPr>
        <p:spPr>
          <a:xfrm>
            <a:off x="3046495" y="4732919"/>
            <a:ext cx="365760" cy="36576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rgbClr val="FF0000"/>
          </a:solidFill>
          <a:ln w="0">
            <a:solidFill>
              <a:srgbClr val="000000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algn="ctr" hangingPunct="0"/>
            <a:r>
              <a:rPr lang="en-US" i="1" dirty="0">
                <a:latin typeface="Arial" pitchFamily="18"/>
                <a:ea typeface="Andale Sans UI" pitchFamily="2"/>
                <a:cs typeface="Tahoma" pitchFamily="2"/>
              </a:rPr>
              <a:t>K</a:t>
            </a:r>
          </a:p>
        </p:txBody>
      </p:sp>
      <p:sp>
        <p:nvSpPr>
          <p:cNvPr id="15" name="Freeform 14"/>
          <p:cNvSpPr/>
          <p:nvPr/>
        </p:nvSpPr>
        <p:spPr>
          <a:xfrm>
            <a:off x="4222255" y="5008680"/>
            <a:ext cx="365760" cy="36576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rgbClr val="FF0000"/>
          </a:solidFill>
          <a:ln w="0">
            <a:solidFill>
              <a:srgbClr val="000000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algn="ctr" hangingPunct="0"/>
            <a:r>
              <a:rPr lang="en-US" i="1" dirty="0">
                <a:latin typeface="Arial" pitchFamily="18"/>
                <a:ea typeface="Andale Sans UI" pitchFamily="2"/>
                <a:cs typeface="Tahoma" pitchFamily="2"/>
              </a:rPr>
              <a:t>K</a:t>
            </a:r>
          </a:p>
        </p:txBody>
      </p:sp>
      <p:sp>
        <p:nvSpPr>
          <p:cNvPr id="16" name="Freeform 15"/>
          <p:cNvSpPr/>
          <p:nvPr/>
        </p:nvSpPr>
        <p:spPr>
          <a:xfrm>
            <a:off x="4743895" y="5373360"/>
            <a:ext cx="365760" cy="36576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rgbClr val="FF0000"/>
          </a:solidFill>
          <a:ln w="0">
            <a:solidFill>
              <a:srgbClr val="000000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algn="ctr" hangingPunct="0"/>
            <a:r>
              <a:rPr lang="en-US" i="1" dirty="0">
                <a:latin typeface="Arial" pitchFamily="18"/>
                <a:ea typeface="Andale Sans UI" pitchFamily="2"/>
                <a:cs typeface="Tahoma" pitchFamily="2"/>
              </a:rPr>
              <a:t>K</a:t>
            </a:r>
          </a:p>
        </p:txBody>
      </p:sp>
      <p:sp>
        <p:nvSpPr>
          <p:cNvPr id="17" name="Freeform 16"/>
          <p:cNvSpPr/>
          <p:nvPr/>
        </p:nvSpPr>
        <p:spPr>
          <a:xfrm>
            <a:off x="5223415" y="4889880"/>
            <a:ext cx="365760" cy="36576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rgbClr val="FF0000"/>
          </a:solidFill>
          <a:ln w="0">
            <a:solidFill>
              <a:srgbClr val="000000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lvl="0" algn="ctr" hangingPunct="0"/>
            <a:r>
              <a:rPr lang="en-US" i="1" dirty="0">
                <a:latin typeface="Arial" pitchFamily="18"/>
                <a:ea typeface="Andale Sans UI" pitchFamily="2"/>
                <a:cs typeface="Tahoma" pitchFamily="2"/>
              </a:rPr>
              <a:t>K</a:t>
            </a:r>
          </a:p>
        </p:txBody>
      </p:sp>
      <p:sp>
        <p:nvSpPr>
          <p:cNvPr id="18" name="Freeform 17"/>
          <p:cNvSpPr/>
          <p:nvPr/>
        </p:nvSpPr>
        <p:spPr>
          <a:xfrm>
            <a:off x="2222815" y="3150720"/>
            <a:ext cx="365760" cy="36576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rgbClr val="FF0000"/>
          </a:solidFill>
          <a:ln w="0">
            <a:solidFill>
              <a:srgbClr val="000000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algn="ctr" hangingPunct="0"/>
            <a:r>
              <a:rPr lang="en-US" i="1" dirty="0">
                <a:latin typeface="Arial" pitchFamily="18"/>
                <a:ea typeface="Andale Sans UI" pitchFamily="2"/>
                <a:cs typeface="Tahoma" pitchFamily="2"/>
              </a:rPr>
              <a:t>K</a:t>
            </a:r>
          </a:p>
        </p:txBody>
      </p:sp>
      <p:sp>
        <p:nvSpPr>
          <p:cNvPr id="19" name="Freeform 18"/>
          <p:cNvSpPr/>
          <p:nvPr/>
        </p:nvSpPr>
        <p:spPr>
          <a:xfrm>
            <a:off x="2984215" y="3351600"/>
            <a:ext cx="365760" cy="36576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rgbClr val="FF0000"/>
          </a:solidFill>
          <a:ln w="0">
            <a:solidFill>
              <a:srgbClr val="000000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lvl="0" algn="ctr" hangingPunct="0"/>
            <a:r>
              <a:rPr lang="en-US" i="1" dirty="0">
                <a:latin typeface="Arial" pitchFamily="18"/>
                <a:ea typeface="Andale Sans UI" pitchFamily="2"/>
                <a:cs typeface="Tahoma" pitchFamily="2"/>
              </a:rPr>
              <a:t>K</a:t>
            </a:r>
          </a:p>
        </p:txBody>
      </p:sp>
      <p:sp>
        <p:nvSpPr>
          <p:cNvPr id="20" name="Freeform 19"/>
          <p:cNvSpPr/>
          <p:nvPr/>
        </p:nvSpPr>
        <p:spPr>
          <a:xfrm>
            <a:off x="3452935" y="2997000"/>
            <a:ext cx="365760" cy="36576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rgbClr val="FF0000"/>
          </a:solidFill>
          <a:ln w="0">
            <a:solidFill>
              <a:srgbClr val="000000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lvl="0" algn="ctr" hangingPunct="0"/>
            <a:r>
              <a:rPr lang="en-US" i="1" dirty="0">
                <a:latin typeface="Arial" pitchFamily="18"/>
                <a:ea typeface="Andale Sans UI" pitchFamily="2"/>
                <a:cs typeface="Tahoma" pitchFamily="2"/>
              </a:rPr>
              <a:t>K</a:t>
            </a:r>
          </a:p>
        </p:txBody>
      </p:sp>
      <p:sp>
        <p:nvSpPr>
          <p:cNvPr id="21" name="Freeform 20"/>
          <p:cNvSpPr/>
          <p:nvPr/>
        </p:nvSpPr>
        <p:spPr>
          <a:xfrm>
            <a:off x="4159975" y="3627360"/>
            <a:ext cx="365760" cy="36576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rgbClr val="FF0000"/>
          </a:solidFill>
          <a:ln w="0">
            <a:solidFill>
              <a:srgbClr val="000000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lvl="0" algn="ctr" hangingPunct="0"/>
            <a:r>
              <a:rPr lang="en-US" i="1" dirty="0">
                <a:latin typeface="Arial" pitchFamily="18"/>
                <a:ea typeface="Andale Sans UI" pitchFamily="2"/>
                <a:cs typeface="Tahoma" pitchFamily="2"/>
              </a:rPr>
              <a:t>K</a:t>
            </a:r>
          </a:p>
        </p:txBody>
      </p:sp>
      <p:sp>
        <p:nvSpPr>
          <p:cNvPr id="22" name="Freeform 21"/>
          <p:cNvSpPr/>
          <p:nvPr/>
        </p:nvSpPr>
        <p:spPr>
          <a:xfrm>
            <a:off x="4108135" y="3034440"/>
            <a:ext cx="365760" cy="36576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rgbClr val="FF0000"/>
          </a:solidFill>
          <a:ln w="0">
            <a:solidFill>
              <a:srgbClr val="000000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lvl="0" algn="ctr" hangingPunct="0"/>
            <a:r>
              <a:rPr lang="en-US" i="1" dirty="0">
                <a:latin typeface="Arial" pitchFamily="18"/>
                <a:ea typeface="Andale Sans UI" pitchFamily="2"/>
                <a:cs typeface="Tahoma" pitchFamily="2"/>
              </a:rPr>
              <a:t>K</a:t>
            </a:r>
          </a:p>
        </p:txBody>
      </p:sp>
      <p:sp>
        <p:nvSpPr>
          <p:cNvPr id="23" name="Freeform 22"/>
          <p:cNvSpPr/>
          <p:nvPr/>
        </p:nvSpPr>
        <p:spPr>
          <a:xfrm>
            <a:off x="4774854" y="3717360"/>
            <a:ext cx="365760" cy="36576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rgbClr val="FF0000"/>
          </a:solidFill>
          <a:ln w="0">
            <a:solidFill>
              <a:srgbClr val="000000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lvl="0" algn="ctr" hangingPunct="0"/>
            <a:r>
              <a:rPr lang="en-US" i="1" dirty="0">
                <a:latin typeface="Arial" pitchFamily="18"/>
                <a:ea typeface="Andale Sans UI" pitchFamily="2"/>
                <a:cs typeface="Tahoma" pitchFamily="2"/>
              </a:rPr>
              <a:t>K</a:t>
            </a:r>
          </a:p>
        </p:txBody>
      </p:sp>
      <p:sp>
        <p:nvSpPr>
          <p:cNvPr id="24" name="Freeform 23"/>
          <p:cNvSpPr/>
          <p:nvPr/>
        </p:nvSpPr>
        <p:spPr>
          <a:xfrm>
            <a:off x="5389375" y="3509639"/>
            <a:ext cx="365760" cy="36576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rgbClr val="FF0000"/>
          </a:solidFill>
          <a:ln w="0">
            <a:solidFill>
              <a:srgbClr val="000000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algn="ctr" hangingPunct="0"/>
            <a:r>
              <a:rPr lang="en-US" i="1">
                <a:latin typeface="Arial" pitchFamily="18"/>
                <a:ea typeface="Andale Sans UI" pitchFamily="2"/>
                <a:cs typeface="Tahoma" pitchFamily="2"/>
              </a:rPr>
              <a:t>k</a:t>
            </a:r>
          </a:p>
        </p:txBody>
      </p:sp>
      <p:sp>
        <p:nvSpPr>
          <p:cNvPr id="25" name="Freeform 24"/>
          <p:cNvSpPr/>
          <p:nvPr/>
        </p:nvSpPr>
        <p:spPr>
          <a:xfrm>
            <a:off x="5306215" y="2825640"/>
            <a:ext cx="365760" cy="36576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rgbClr val="FF0000"/>
          </a:solidFill>
          <a:ln w="0">
            <a:solidFill>
              <a:srgbClr val="000000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lvl="0" algn="ctr" hangingPunct="0"/>
            <a:r>
              <a:rPr lang="en-US" i="1" dirty="0">
                <a:latin typeface="Arial" pitchFamily="18"/>
                <a:ea typeface="Andale Sans UI" pitchFamily="2"/>
                <a:cs typeface="Tahoma" pitchFamily="2"/>
              </a:rPr>
              <a:t>K</a:t>
            </a:r>
          </a:p>
        </p:txBody>
      </p:sp>
      <p:sp>
        <p:nvSpPr>
          <p:cNvPr id="26" name="Freeform 25"/>
          <p:cNvSpPr/>
          <p:nvPr/>
        </p:nvSpPr>
        <p:spPr>
          <a:xfrm>
            <a:off x="4485295" y="4544640"/>
            <a:ext cx="365760" cy="36576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rgbClr val="00FF00"/>
          </a:solidFill>
          <a:ln w="0">
            <a:solidFill>
              <a:srgbClr val="000000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algn="ctr" hangingPunct="0"/>
            <a:r>
              <a:rPr lang="en-US" sz="2400" i="1" dirty="0">
                <a:latin typeface="Arial" pitchFamily="18"/>
                <a:ea typeface="Andale Sans UI" pitchFamily="2"/>
                <a:cs typeface="Tahoma" pitchFamily="2"/>
              </a:rPr>
              <a:t>L</a:t>
            </a:r>
          </a:p>
        </p:txBody>
      </p:sp>
      <p:sp>
        <p:nvSpPr>
          <p:cNvPr id="27" name="Freeform 26"/>
          <p:cNvSpPr/>
          <p:nvPr/>
        </p:nvSpPr>
        <p:spPr>
          <a:xfrm>
            <a:off x="5282815" y="4353120"/>
            <a:ext cx="365760" cy="36576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rgbClr val="FF0000"/>
          </a:solidFill>
          <a:ln w="0">
            <a:solidFill>
              <a:srgbClr val="000000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lvl="0" algn="ctr" hangingPunct="0"/>
            <a:r>
              <a:rPr lang="en-US" i="1" dirty="0">
                <a:latin typeface="Arial" pitchFamily="18"/>
                <a:ea typeface="Andale Sans UI" pitchFamily="2"/>
                <a:cs typeface="Tahoma" pitchFamily="2"/>
              </a:rPr>
              <a:t>K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132229" y="1622584"/>
            <a:ext cx="3102479" cy="14529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hangingPunct="0"/>
            <a:r>
              <a:rPr lang="en-US" sz="3200" i="1" dirty="0">
                <a:solidFill>
                  <a:schemeClr val="accent1">
                    <a:lumMod val="50000"/>
                  </a:schemeClr>
                </a:solidFill>
                <a:latin typeface="Liberation Sans" pitchFamily="34"/>
                <a:ea typeface="Andale Sans UI" pitchFamily="2"/>
                <a:cs typeface="Tahoma" pitchFamily="2"/>
              </a:rPr>
              <a:t>#R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  <a:latin typeface="Liberation Sans" pitchFamily="34"/>
                <a:ea typeface="Andale Sans UI" pitchFamily="2"/>
                <a:cs typeface="Tahoma" pitchFamily="2"/>
              </a:rPr>
              <a:t> = </a:t>
            </a:r>
            <a:r>
              <a:rPr lang="en-US" sz="3200" i="1" dirty="0">
                <a:solidFill>
                  <a:schemeClr val="accent1">
                    <a:lumMod val="50000"/>
                  </a:schemeClr>
                </a:solidFill>
                <a:latin typeface="Liberation Sans" pitchFamily="34"/>
                <a:ea typeface="Andale Sans UI" pitchFamily="2"/>
                <a:cs typeface="Tahoma" pitchFamily="2"/>
              </a:rPr>
              <a:t>n</a:t>
            </a:r>
            <a:r>
              <a:rPr lang="en-US" sz="3200" baseline="33000" dirty="0">
                <a:solidFill>
                  <a:schemeClr val="accent1">
                    <a:lumMod val="50000"/>
                  </a:schemeClr>
                </a:solidFill>
                <a:latin typeface="Liberation Sans" pitchFamily="34"/>
                <a:ea typeface="Andale Sans UI" pitchFamily="2"/>
                <a:cs typeface="Tahoma" pitchFamily="2"/>
              </a:rPr>
              <a:t>1/4</a:t>
            </a:r>
            <a:endParaRPr lang="en-US" sz="3200" i="1" dirty="0">
              <a:solidFill>
                <a:schemeClr val="accent1">
                  <a:lumMod val="50000"/>
                </a:schemeClr>
              </a:solidFill>
              <a:latin typeface="Liberation Sans" pitchFamily="34"/>
              <a:ea typeface="Andale Sans UI" pitchFamily="2"/>
              <a:cs typeface="Tahoma" pitchFamily="2"/>
            </a:endParaRPr>
          </a:p>
          <a:p>
            <a:pPr hangingPunct="0"/>
            <a:r>
              <a:rPr lang="en-US" sz="3200" i="1" dirty="0">
                <a:solidFill>
                  <a:schemeClr val="accent1">
                    <a:lumMod val="50000"/>
                  </a:schemeClr>
                </a:solidFill>
                <a:latin typeface="Liberation Sans" pitchFamily="34"/>
                <a:ea typeface="Andale Sans UI" pitchFamily="2"/>
                <a:cs typeface="Tahoma" pitchFamily="2"/>
              </a:rPr>
              <a:t>#X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  <a:latin typeface="Liberation Sans" pitchFamily="34"/>
                <a:ea typeface="Andale Sans UI" pitchFamily="2"/>
                <a:cs typeface="Tahoma" pitchFamily="2"/>
              </a:rPr>
              <a:t> = </a:t>
            </a:r>
            <a:r>
              <a:rPr lang="en-US" sz="3200" i="1" dirty="0">
                <a:solidFill>
                  <a:schemeClr val="accent1">
                    <a:lumMod val="50000"/>
                  </a:schemeClr>
                </a:solidFill>
                <a:latin typeface="Liberation Sans" pitchFamily="34"/>
                <a:ea typeface="Andale Sans UI" pitchFamily="2"/>
                <a:cs typeface="Tahoma" pitchFamily="2"/>
              </a:rPr>
              <a:t>n – n</a:t>
            </a:r>
            <a:r>
              <a:rPr lang="en-US" sz="3200" baseline="33000" dirty="0">
                <a:solidFill>
                  <a:schemeClr val="accent1">
                    <a:lumMod val="50000"/>
                  </a:schemeClr>
                </a:solidFill>
                <a:latin typeface="Liberation Sans" pitchFamily="34"/>
                <a:ea typeface="Andale Sans UI" pitchFamily="2"/>
                <a:cs typeface="Tahoma" pitchFamily="2"/>
              </a:rPr>
              <a:t>1/4</a:t>
            </a:r>
            <a:endParaRPr lang="en-US" sz="3200" i="1" dirty="0">
              <a:solidFill>
                <a:schemeClr val="accent1">
                  <a:lumMod val="50000"/>
                </a:schemeClr>
              </a:solidFill>
              <a:latin typeface="Liberation Sans" pitchFamily="34"/>
              <a:ea typeface="Andale Sans UI" pitchFamily="2"/>
              <a:cs typeface="Tahoma" pitchFamily="2"/>
            </a:endParaRPr>
          </a:p>
          <a:p>
            <a:pPr hangingPunct="0"/>
            <a:r>
              <a:rPr lang="en-US" sz="3200" dirty="0">
                <a:solidFill>
                  <a:schemeClr val="accent1">
                    <a:lumMod val="50000"/>
                  </a:schemeClr>
                </a:solidFill>
                <a:latin typeface="Liberation Sans" pitchFamily="34"/>
                <a:ea typeface="Andale Sans UI" pitchFamily="2"/>
                <a:cs typeface="Tahoma" pitchFamily="2"/>
              </a:rPr>
              <a:t>#</a:t>
            </a:r>
            <a:r>
              <a:rPr lang="en-US" sz="3200" i="1" dirty="0">
                <a:solidFill>
                  <a:schemeClr val="accent1">
                    <a:lumMod val="50000"/>
                  </a:schemeClr>
                </a:solidFill>
                <a:latin typeface="Liberation Sans" pitchFamily="34"/>
                <a:ea typeface="Andale Sans UI" pitchFamily="2"/>
                <a:cs typeface="Tahoma" pitchFamily="2"/>
              </a:rPr>
              <a:t>L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  <a:latin typeface="Liberation Sans" pitchFamily="34"/>
                <a:ea typeface="Andale Sans UI" pitchFamily="2"/>
                <a:cs typeface="Tahoma" pitchFamily="2"/>
              </a:rPr>
              <a:t> = 0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6116745" y="3560544"/>
            <a:ext cx="1728680" cy="3405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hangingPunct="0">
              <a:spcAft>
                <a:spcPts val="1417"/>
              </a:spcAft>
            </a:pPr>
            <a:r>
              <a:rPr lang="en-US" sz="2400" i="1" dirty="0">
                <a:solidFill>
                  <a:schemeClr val="accent1">
                    <a:lumMod val="50000"/>
                  </a:schemeClr>
                </a:solidFill>
                <a:latin typeface="Liberation Sans" pitchFamily="34"/>
                <a:ea typeface="Andale Sans UI" pitchFamily="2"/>
                <a:cs typeface="Tahoma" pitchFamily="2"/>
              </a:rPr>
              <a:t>R+R→L+K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6132225" y="4798684"/>
            <a:ext cx="1662400" cy="3405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hangingPunct="0">
              <a:spcAft>
                <a:spcPts val="1417"/>
              </a:spcAft>
            </a:pPr>
            <a:r>
              <a:rPr lang="en-US" sz="2400" i="1" dirty="0">
                <a:solidFill>
                  <a:schemeClr val="accent1">
                    <a:lumMod val="50000"/>
                  </a:schemeClr>
                </a:solidFill>
                <a:latin typeface="Liberation Sans" pitchFamily="34"/>
                <a:ea typeface="Andale Sans UI" pitchFamily="2"/>
                <a:cs typeface="Tahoma" pitchFamily="2"/>
              </a:rPr>
              <a:t>L+L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Liberation Sans" pitchFamily="34"/>
                <a:ea typeface="Andale Sans UI" pitchFamily="2"/>
                <a:cs typeface="Tahoma" pitchFamily="2"/>
              </a:rPr>
              <a:t>→</a:t>
            </a:r>
            <a:r>
              <a:rPr lang="en-US" sz="2400" i="1" dirty="0">
                <a:solidFill>
                  <a:schemeClr val="accent1">
                    <a:lumMod val="50000"/>
                  </a:schemeClr>
                </a:solidFill>
                <a:latin typeface="Liberation Sans" pitchFamily="34"/>
                <a:ea typeface="Andale Sans UI" pitchFamily="2"/>
                <a:cs typeface="Tahoma" pitchFamily="2"/>
              </a:rPr>
              <a:t>L+K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6116745" y="4390083"/>
            <a:ext cx="1677880" cy="3405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hangingPunct="0">
              <a:spcAft>
                <a:spcPts val="1417"/>
              </a:spcAft>
            </a:pPr>
            <a:r>
              <a:rPr lang="en-US" sz="2400" i="1" dirty="0">
                <a:solidFill>
                  <a:schemeClr val="accent1">
                    <a:lumMod val="50000"/>
                  </a:schemeClr>
                </a:solidFill>
                <a:latin typeface="Liberation Sans" pitchFamily="34"/>
                <a:ea typeface="Andale Sans UI" pitchFamily="2"/>
                <a:cs typeface="Tahoma" pitchFamily="2"/>
              </a:rPr>
              <a:t>X+K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Liberation Sans" pitchFamily="34"/>
                <a:ea typeface="Andale Sans UI" pitchFamily="2"/>
                <a:cs typeface="Tahoma" pitchFamily="2"/>
              </a:rPr>
              <a:t>→</a:t>
            </a:r>
            <a:r>
              <a:rPr lang="en-US" sz="2400" i="1" dirty="0">
                <a:solidFill>
                  <a:schemeClr val="accent1">
                    <a:lumMod val="50000"/>
                  </a:schemeClr>
                </a:solidFill>
                <a:latin typeface="Liberation Sans" pitchFamily="34"/>
                <a:ea typeface="Andale Sans UI" pitchFamily="2"/>
                <a:cs typeface="Tahoma" pitchFamily="2"/>
              </a:rPr>
              <a:t>K+K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6116745" y="3981843"/>
            <a:ext cx="1677880" cy="3405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hangingPunct="0">
              <a:spcAft>
                <a:spcPts val="1417"/>
              </a:spcAft>
            </a:pPr>
            <a:r>
              <a:rPr lang="en-US" sz="2400" i="1" dirty="0">
                <a:solidFill>
                  <a:schemeClr val="accent1">
                    <a:lumMod val="50000"/>
                  </a:schemeClr>
                </a:solidFill>
                <a:latin typeface="Liberation Sans" pitchFamily="34"/>
                <a:ea typeface="Andale Sans UI" pitchFamily="2"/>
                <a:cs typeface="Tahoma" pitchFamily="2"/>
              </a:rPr>
              <a:t>R+K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Liberation Sans" pitchFamily="34"/>
                <a:ea typeface="Andale Sans UI" pitchFamily="2"/>
                <a:cs typeface="Tahoma" pitchFamily="2"/>
              </a:rPr>
              <a:t>→</a:t>
            </a:r>
            <a:r>
              <a:rPr lang="en-US" sz="2400" i="1" dirty="0">
                <a:solidFill>
                  <a:schemeClr val="accent1">
                    <a:lumMod val="50000"/>
                  </a:schemeClr>
                </a:solidFill>
                <a:latin typeface="Liberation Sans" pitchFamily="34"/>
                <a:ea typeface="Andale Sans UI" pitchFamily="2"/>
                <a:cs typeface="Tahoma" pitchFamily="2"/>
              </a:rPr>
              <a:t>K+K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8072986" y="4017844"/>
            <a:ext cx="3416760" cy="3423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hangingPunct="0">
              <a:spcAft>
                <a:spcPts val="1417"/>
              </a:spcAft>
            </a:pP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Liberation Sans" pitchFamily="34"/>
                <a:ea typeface="Andale Sans UI" pitchFamily="2"/>
                <a:cs typeface="Tahoma" pitchFamily="2"/>
              </a:rPr>
              <a:t>// stop 2</a:t>
            </a:r>
            <a:r>
              <a:rPr lang="en-US" baseline="30000" dirty="0">
                <a:solidFill>
                  <a:schemeClr val="accent1">
                    <a:lumMod val="50000"/>
                  </a:schemeClr>
                </a:solidFill>
                <a:latin typeface="Liberation Sans" pitchFamily="34"/>
                <a:ea typeface="Andale Sans UI" pitchFamily="2"/>
                <a:cs typeface="Tahoma" pitchFamily="2"/>
              </a:rPr>
              <a:t>nd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Liberation Sans" pitchFamily="34"/>
                <a:ea typeface="Andale Sans UI" pitchFamily="2"/>
                <a:cs typeface="Tahoma" pitchFamily="2"/>
              </a:rPr>
              <a:t> </a:t>
            </a:r>
            <a:r>
              <a:rPr lang="en-US" i="1" dirty="0">
                <a:solidFill>
                  <a:schemeClr val="accent1">
                    <a:lumMod val="50000"/>
                  </a:schemeClr>
                </a:solidFill>
                <a:latin typeface="Liberation Sans" pitchFamily="34"/>
                <a:ea typeface="Andale Sans UI" pitchFamily="2"/>
                <a:cs typeface="Tahoma" pitchFamily="2"/>
              </a:rPr>
              <a:t>L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Liberation Sans" pitchFamily="34"/>
                <a:ea typeface="Andale Sans UI" pitchFamily="2"/>
                <a:cs typeface="Tahoma" pitchFamily="2"/>
              </a:rPr>
              <a:t> from being produced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8072987" y="3609244"/>
            <a:ext cx="3182228" cy="32292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hangingPunct="0">
              <a:spcAft>
                <a:spcPts val="1417"/>
              </a:spcAft>
            </a:pP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Liberation Sans" pitchFamily="34"/>
                <a:ea typeface="Andale Sans UI" pitchFamily="2"/>
                <a:cs typeface="Tahoma" pitchFamily="2"/>
              </a:rPr>
              <a:t>// produce </a:t>
            </a:r>
            <a:r>
              <a:rPr lang="en-US" i="1" dirty="0">
                <a:solidFill>
                  <a:schemeClr val="accent1">
                    <a:lumMod val="50000"/>
                  </a:schemeClr>
                </a:solidFill>
                <a:latin typeface="Liberation Sans" pitchFamily="34"/>
                <a:ea typeface="Andale Sans UI" pitchFamily="2"/>
                <a:cs typeface="Tahoma" pitchFamily="2"/>
              </a:rPr>
              <a:t>L           O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Liberation Sans" pitchFamily="34"/>
                <a:ea typeface="Andale Sans UI" pitchFamily="2"/>
                <a:cs typeface="Tahoma" pitchFamily="2"/>
              </a:rPr>
              <a:t>(</a:t>
            </a:r>
            <a:r>
              <a:rPr lang="en-US" i="1" dirty="0">
                <a:solidFill>
                  <a:schemeClr val="accent1">
                    <a:lumMod val="50000"/>
                  </a:schemeClr>
                </a:solidFill>
                <a:latin typeface="Liberation Sans" pitchFamily="34"/>
                <a:ea typeface="Andale Sans UI" pitchFamily="2"/>
                <a:cs typeface="Tahoma" pitchFamily="2"/>
              </a:rPr>
              <a:t>n</a:t>
            </a:r>
            <a:r>
              <a:rPr lang="en-US" baseline="33000" dirty="0">
                <a:solidFill>
                  <a:schemeClr val="accent1">
                    <a:lumMod val="50000"/>
                  </a:schemeClr>
                </a:solidFill>
                <a:latin typeface="Liberation Sans" pitchFamily="34"/>
                <a:ea typeface="Andale Sans UI" pitchFamily="2"/>
                <a:cs typeface="Tahoma" pitchFamily="2"/>
              </a:rPr>
              <a:t>1/2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Liberation Sans" pitchFamily="34"/>
                <a:ea typeface="Andale Sans UI" pitchFamily="2"/>
                <a:cs typeface="Tahoma" pitchFamily="2"/>
              </a:rPr>
              <a:t>) time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8072986" y="4426083"/>
            <a:ext cx="3529440" cy="3405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hangingPunct="0">
              <a:spcAft>
                <a:spcPts val="1417"/>
              </a:spcAft>
            </a:pP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Liberation Sans" pitchFamily="34"/>
                <a:ea typeface="Andale Sans UI" pitchFamily="2"/>
                <a:cs typeface="Tahoma" pitchFamily="2"/>
              </a:rPr>
              <a:t>//    </a:t>
            </a:r>
            <a:r>
              <a:rPr lang="en-US" i="1" dirty="0">
                <a:solidFill>
                  <a:schemeClr val="accent1">
                    <a:lumMod val="50000"/>
                  </a:schemeClr>
                </a:solidFill>
                <a:latin typeface="Liberation Sans" pitchFamily="34"/>
                <a:ea typeface="Andale Sans UI" pitchFamily="2"/>
                <a:cs typeface="Tahoma" pitchFamily="2"/>
              </a:rPr>
              <a:t>O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Liberation Sans" pitchFamily="34"/>
                <a:ea typeface="Andale Sans UI" pitchFamily="2"/>
                <a:cs typeface="Tahoma" pitchFamily="2"/>
              </a:rPr>
              <a:t>(log </a:t>
            </a:r>
            <a:r>
              <a:rPr lang="en-US" i="1" dirty="0">
                <a:solidFill>
                  <a:schemeClr val="accent1">
                    <a:lumMod val="50000"/>
                  </a:schemeClr>
                </a:solidFill>
                <a:latin typeface="Liberation Sans" pitchFamily="34"/>
                <a:ea typeface="Andale Sans UI" pitchFamily="2"/>
                <a:cs typeface="Tahoma" pitchFamily="2"/>
              </a:rPr>
              <a:t>n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Liberation Sans" pitchFamily="34"/>
                <a:ea typeface="Andale Sans UI" pitchFamily="2"/>
                <a:cs typeface="Tahoma" pitchFamily="2"/>
              </a:rPr>
              <a:t>) time to complete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8073346" y="4834684"/>
            <a:ext cx="3529080" cy="2548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hangingPunct="0">
              <a:spcAft>
                <a:spcPts val="1417"/>
              </a:spcAft>
            </a:pP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Liberation Sans" pitchFamily="34"/>
                <a:ea typeface="Andale Sans UI" pitchFamily="2"/>
                <a:cs typeface="Tahoma" pitchFamily="2"/>
              </a:rPr>
              <a:t>// just in case 2</a:t>
            </a:r>
            <a:r>
              <a:rPr lang="en-US" baseline="30000" dirty="0">
                <a:solidFill>
                  <a:schemeClr val="accent1">
                    <a:lumMod val="50000"/>
                  </a:schemeClr>
                </a:solidFill>
                <a:latin typeface="Liberation Sans" pitchFamily="34"/>
                <a:ea typeface="Andale Sans UI" pitchFamily="2"/>
                <a:cs typeface="Tahoma" pitchFamily="2"/>
              </a:rPr>
              <a:t>nd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Liberation Sans" pitchFamily="34"/>
                <a:ea typeface="Andale Sans UI" pitchFamily="2"/>
                <a:cs typeface="Tahoma" pitchFamily="2"/>
              </a:rPr>
              <a:t> </a:t>
            </a:r>
            <a:r>
              <a:rPr lang="en-US" i="1" dirty="0">
                <a:solidFill>
                  <a:schemeClr val="accent1">
                    <a:lumMod val="50000"/>
                  </a:schemeClr>
                </a:solidFill>
                <a:latin typeface="Liberation Sans" pitchFamily="34"/>
                <a:ea typeface="Andale Sans UI" pitchFamily="2"/>
                <a:cs typeface="Tahoma" pitchFamily="2"/>
              </a:rPr>
              <a:t>L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Liberation Sans" pitchFamily="34"/>
                <a:ea typeface="Andale Sans UI" pitchFamily="2"/>
                <a:cs typeface="Tahoma" pitchFamily="2"/>
              </a:rPr>
              <a:t> produced</a:t>
            </a:r>
          </a:p>
        </p:txBody>
      </p:sp>
      <p:sp>
        <p:nvSpPr>
          <p:cNvPr id="38" name="Freeform 37"/>
          <p:cNvSpPr/>
          <p:nvPr/>
        </p:nvSpPr>
        <p:spPr>
          <a:xfrm>
            <a:off x="4485295" y="4544640"/>
            <a:ext cx="365760" cy="36576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rgbClr val="00B8FF"/>
          </a:solidFill>
          <a:ln w="0">
            <a:solidFill>
              <a:srgbClr val="000000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algn="ctr" hangingPunct="0"/>
            <a:r>
              <a:rPr lang="en-US" i="1" dirty="0">
                <a:latin typeface="Arial" pitchFamily="18"/>
                <a:ea typeface="Andale Sans UI" pitchFamily="2"/>
                <a:cs typeface="Tahoma" pitchFamily="2"/>
              </a:rPr>
              <a:t>R</a:t>
            </a:r>
          </a:p>
        </p:txBody>
      </p:sp>
      <p:sp>
        <p:nvSpPr>
          <p:cNvPr id="39" name="Freeform 38"/>
          <p:cNvSpPr/>
          <p:nvPr/>
        </p:nvSpPr>
        <p:spPr>
          <a:xfrm>
            <a:off x="5282815" y="4353120"/>
            <a:ext cx="365760" cy="36576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rgbClr val="00B8FF"/>
          </a:solidFill>
          <a:ln w="0">
            <a:solidFill>
              <a:srgbClr val="000000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algn="ctr" hangingPunct="0"/>
            <a:r>
              <a:rPr lang="en-US" i="1" dirty="0">
                <a:latin typeface="Arial" pitchFamily="18"/>
                <a:ea typeface="Andale Sans UI" pitchFamily="2"/>
                <a:cs typeface="Tahoma" pitchFamily="2"/>
              </a:rPr>
              <a:t>R</a:t>
            </a:r>
          </a:p>
        </p:txBody>
      </p:sp>
      <p:cxnSp>
        <p:nvCxnSpPr>
          <p:cNvPr id="40" name="Straight Arrow Connector 39"/>
          <p:cNvCxnSpPr>
            <a:stCxn id="38" idx="10"/>
            <a:endCxn id="39" idx="6"/>
          </p:cNvCxnSpPr>
          <p:nvPr/>
        </p:nvCxnSpPr>
        <p:spPr>
          <a:xfrm flipV="1">
            <a:off x="4851055" y="4536000"/>
            <a:ext cx="431760" cy="191520"/>
          </a:xfrm>
          <a:prstGeom prst="straightConnector1">
            <a:avLst/>
          </a:prstGeom>
          <a:noFill/>
          <a:ln w="36720">
            <a:solidFill>
              <a:srgbClr val="000000"/>
            </a:solidFill>
            <a:prstDash val="solid"/>
          </a:ln>
        </p:spPr>
      </p:cxnSp>
      <p:cxnSp>
        <p:nvCxnSpPr>
          <p:cNvPr id="41" name="Straight Arrow Connector 40"/>
          <p:cNvCxnSpPr>
            <a:stCxn id="46" idx="6"/>
            <a:endCxn id="45" idx="10"/>
          </p:cNvCxnSpPr>
          <p:nvPr/>
        </p:nvCxnSpPr>
        <p:spPr>
          <a:xfrm flipH="1">
            <a:off x="2672455" y="4060442"/>
            <a:ext cx="540720" cy="31321"/>
          </a:xfrm>
          <a:prstGeom prst="straightConnector1">
            <a:avLst/>
          </a:prstGeom>
          <a:noFill/>
          <a:ln w="36720">
            <a:solidFill>
              <a:srgbClr val="000000"/>
            </a:solidFill>
            <a:prstDash val="solid"/>
          </a:ln>
        </p:spPr>
      </p:cxnSp>
      <p:sp>
        <p:nvSpPr>
          <p:cNvPr id="42" name="Freeform 41"/>
          <p:cNvSpPr/>
          <p:nvPr/>
        </p:nvSpPr>
        <p:spPr>
          <a:xfrm>
            <a:off x="2306695" y="3909960"/>
            <a:ext cx="365760" cy="36576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rgbClr val="00FF00"/>
          </a:solidFill>
          <a:ln w="0">
            <a:solidFill>
              <a:srgbClr val="000000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algn="ctr" hangingPunct="0"/>
            <a:r>
              <a:rPr lang="en-US" sz="2400" i="1" dirty="0">
                <a:solidFill>
                  <a:srgbClr val="000080"/>
                </a:solidFill>
                <a:latin typeface="Arial" pitchFamily="18"/>
                <a:ea typeface="Andale Sans UI" pitchFamily="2"/>
                <a:cs typeface="Tahoma" pitchFamily="2"/>
              </a:rPr>
              <a:t>L</a:t>
            </a:r>
          </a:p>
        </p:txBody>
      </p:sp>
      <p:sp>
        <p:nvSpPr>
          <p:cNvPr id="43" name="Freeform 42"/>
          <p:cNvSpPr/>
          <p:nvPr/>
        </p:nvSpPr>
        <p:spPr>
          <a:xfrm>
            <a:off x="3213175" y="3877559"/>
            <a:ext cx="365760" cy="36576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rgbClr val="FF0000"/>
          </a:solidFill>
          <a:ln w="0">
            <a:solidFill>
              <a:srgbClr val="000000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algn="ctr" hangingPunct="0"/>
            <a:r>
              <a:rPr lang="en-US" i="1" dirty="0">
                <a:latin typeface="Arial" pitchFamily="18"/>
                <a:ea typeface="Andale Sans UI" pitchFamily="2"/>
                <a:cs typeface="Tahoma" pitchFamily="2"/>
              </a:rPr>
              <a:t>K</a:t>
            </a:r>
          </a:p>
        </p:txBody>
      </p:sp>
      <p:sp>
        <p:nvSpPr>
          <p:cNvPr id="44" name="Freeform 43"/>
          <p:cNvSpPr/>
          <p:nvPr/>
        </p:nvSpPr>
        <p:spPr>
          <a:xfrm>
            <a:off x="4773410" y="3717360"/>
            <a:ext cx="365760" cy="36576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rgbClr val="FFD320"/>
          </a:solidFill>
          <a:ln w="0">
            <a:solidFill>
              <a:srgbClr val="000000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algn="ctr" hangingPunct="0"/>
            <a:r>
              <a:rPr lang="en-US" i="1" dirty="0">
                <a:latin typeface="Arial" pitchFamily="18"/>
                <a:ea typeface="Andale Sans UI" pitchFamily="2"/>
                <a:cs typeface="Tahoma" pitchFamily="2"/>
              </a:rPr>
              <a:t>X</a:t>
            </a:r>
          </a:p>
        </p:txBody>
      </p:sp>
      <p:sp>
        <p:nvSpPr>
          <p:cNvPr id="45" name="Freeform 44"/>
          <p:cNvSpPr/>
          <p:nvPr/>
        </p:nvSpPr>
        <p:spPr>
          <a:xfrm>
            <a:off x="2306695" y="3908880"/>
            <a:ext cx="365760" cy="36576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rgbClr val="00B8FF"/>
          </a:solidFill>
          <a:ln w="0">
            <a:solidFill>
              <a:srgbClr val="000000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algn="ctr" hangingPunct="0"/>
            <a:r>
              <a:rPr lang="en-US" i="1" dirty="0">
                <a:latin typeface="Arial" pitchFamily="18"/>
                <a:ea typeface="Andale Sans UI" pitchFamily="2"/>
                <a:cs typeface="Tahoma" pitchFamily="2"/>
              </a:rPr>
              <a:t>R</a:t>
            </a:r>
          </a:p>
        </p:txBody>
      </p:sp>
      <p:sp>
        <p:nvSpPr>
          <p:cNvPr id="46" name="Freeform 45"/>
          <p:cNvSpPr/>
          <p:nvPr/>
        </p:nvSpPr>
        <p:spPr>
          <a:xfrm>
            <a:off x="3213175" y="3877559"/>
            <a:ext cx="365760" cy="36576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rgbClr val="00B8FF"/>
          </a:solidFill>
          <a:ln w="0">
            <a:solidFill>
              <a:srgbClr val="000000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algn="ctr" hangingPunct="0"/>
            <a:r>
              <a:rPr lang="en-US" i="1" dirty="0">
                <a:latin typeface="Arial" pitchFamily="18"/>
                <a:ea typeface="Andale Sans UI" pitchFamily="2"/>
                <a:cs typeface="Tahoma" pitchFamily="2"/>
              </a:rPr>
              <a:t>R</a:t>
            </a:r>
          </a:p>
        </p:txBody>
      </p:sp>
      <p:sp>
        <p:nvSpPr>
          <p:cNvPr id="47" name="Freeform 46"/>
          <p:cNvSpPr/>
          <p:nvPr/>
        </p:nvSpPr>
        <p:spPr>
          <a:xfrm>
            <a:off x="3046637" y="4734229"/>
            <a:ext cx="365760" cy="36576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rgbClr val="FFD320"/>
          </a:solidFill>
          <a:ln w="0">
            <a:solidFill>
              <a:srgbClr val="000000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algn="ctr" hangingPunct="0"/>
            <a:r>
              <a:rPr lang="en-US" i="1" dirty="0">
                <a:latin typeface="Arial" pitchFamily="18"/>
                <a:ea typeface="Andale Sans UI" pitchFamily="2"/>
                <a:cs typeface="Tahoma" pitchFamily="2"/>
              </a:rPr>
              <a:t>X</a:t>
            </a:r>
          </a:p>
        </p:txBody>
      </p:sp>
      <p:sp>
        <p:nvSpPr>
          <p:cNvPr id="48" name="Freeform 47"/>
          <p:cNvSpPr/>
          <p:nvPr/>
        </p:nvSpPr>
        <p:spPr>
          <a:xfrm>
            <a:off x="2369694" y="5302799"/>
            <a:ext cx="365760" cy="36576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rgbClr val="FFD320"/>
          </a:solidFill>
          <a:ln w="0">
            <a:solidFill>
              <a:srgbClr val="000000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algn="ctr" hangingPunct="0"/>
            <a:r>
              <a:rPr lang="en-US" i="1" dirty="0">
                <a:latin typeface="Arial" pitchFamily="18"/>
                <a:ea typeface="Andale Sans UI" pitchFamily="2"/>
                <a:cs typeface="Tahoma" pitchFamily="2"/>
              </a:rPr>
              <a:t>X</a:t>
            </a:r>
          </a:p>
        </p:txBody>
      </p:sp>
      <p:sp>
        <p:nvSpPr>
          <p:cNvPr id="49" name="Freeform 48"/>
          <p:cNvSpPr/>
          <p:nvPr/>
        </p:nvSpPr>
        <p:spPr>
          <a:xfrm>
            <a:off x="2984215" y="3351600"/>
            <a:ext cx="365760" cy="36576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rgbClr val="FFD320"/>
          </a:solidFill>
          <a:ln w="0">
            <a:solidFill>
              <a:srgbClr val="000000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algn="ctr" hangingPunct="0"/>
            <a:r>
              <a:rPr lang="en-US" i="1" dirty="0">
                <a:latin typeface="Arial" pitchFamily="18"/>
                <a:ea typeface="Andale Sans UI" pitchFamily="2"/>
                <a:cs typeface="Tahoma" pitchFamily="2"/>
              </a:rPr>
              <a:t>X</a:t>
            </a:r>
          </a:p>
        </p:txBody>
      </p:sp>
      <p:sp>
        <p:nvSpPr>
          <p:cNvPr id="50" name="Freeform 49"/>
          <p:cNvSpPr/>
          <p:nvPr/>
        </p:nvSpPr>
        <p:spPr>
          <a:xfrm>
            <a:off x="4222255" y="5007600"/>
            <a:ext cx="365760" cy="36576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rgbClr val="FFD320"/>
          </a:solidFill>
          <a:ln w="0">
            <a:solidFill>
              <a:srgbClr val="000000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algn="ctr" hangingPunct="0"/>
            <a:r>
              <a:rPr lang="en-US" i="1" dirty="0">
                <a:latin typeface="Arial" pitchFamily="18"/>
                <a:ea typeface="Andale Sans UI" pitchFamily="2"/>
                <a:cs typeface="Tahoma" pitchFamily="2"/>
              </a:rPr>
              <a:t>X</a:t>
            </a:r>
          </a:p>
        </p:txBody>
      </p:sp>
      <p:sp>
        <p:nvSpPr>
          <p:cNvPr id="51" name="Freeform 50"/>
          <p:cNvSpPr/>
          <p:nvPr/>
        </p:nvSpPr>
        <p:spPr>
          <a:xfrm>
            <a:off x="3046495" y="5805720"/>
            <a:ext cx="365760" cy="36576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rgbClr val="FFD320"/>
          </a:solidFill>
          <a:ln w="0">
            <a:solidFill>
              <a:srgbClr val="000000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algn="ctr" hangingPunct="0"/>
            <a:r>
              <a:rPr lang="en-US" i="1" dirty="0">
                <a:latin typeface="Arial" pitchFamily="18"/>
                <a:ea typeface="Andale Sans UI" pitchFamily="2"/>
                <a:cs typeface="Tahoma" pitchFamily="2"/>
              </a:rPr>
              <a:t>X</a:t>
            </a:r>
          </a:p>
        </p:txBody>
      </p:sp>
      <p:sp>
        <p:nvSpPr>
          <p:cNvPr id="52" name="Freeform 51"/>
          <p:cNvSpPr/>
          <p:nvPr/>
        </p:nvSpPr>
        <p:spPr>
          <a:xfrm>
            <a:off x="4159070" y="3627360"/>
            <a:ext cx="365760" cy="36576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rgbClr val="FFD320"/>
          </a:solidFill>
          <a:ln w="0">
            <a:solidFill>
              <a:srgbClr val="000000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algn="ctr" hangingPunct="0"/>
            <a:r>
              <a:rPr lang="en-US" i="1" dirty="0">
                <a:latin typeface="Arial" pitchFamily="18"/>
                <a:ea typeface="Andale Sans UI" pitchFamily="2"/>
                <a:cs typeface="Tahoma" pitchFamily="2"/>
              </a:rPr>
              <a:t>X</a:t>
            </a:r>
          </a:p>
        </p:txBody>
      </p:sp>
      <p:sp>
        <p:nvSpPr>
          <p:cNvPr id="53" name="Freeform 52"/>
          <p:cNvSpPr/>
          <p:nvPr/>
        </p:nvSpPr>
        <p:spPr>
          <a:xfrm>
            <a:off x="2360295" y="4642920"/>
            <a:ext cx="365760" cy="36576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rgbClr val="FFD320"/>
          </a:solidFill>
          <a:ln w="0">
            <a:solidFill>
              <a:srgbClr val="000000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algn="ctr" hangingPunct="0"/>
            <a:r>
              <a:rPr lang="en-US" i="1" dirty="0">
                <a:latin typeface="Arial" pitchFamily="18"/>
                <a:ea typeface="Andale Sans UI" pitchFamily="2"/>
                <a:cs typeface="Tahoma" pitchFamily="2"/>
              </a:rPr>
              <a:t>X</a:t>
            </a:r>
          </a:p>
        </p:txBody>
      </p:sp>
      <p:sp>
        <p:nvSpPr>
          <p:cNvPr id="54" name="Freeform 53"/>
          <p:cNvSpPr/>
          <p:nvPr/>
        </p:nvSpPr>
        <p:spPr>
          <a:xfrm>
            <a:off x="5389375" y="3509639"/>
            <a:ext cx="365760" cy="36576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rgbClr val="FFD320"/>
          </a:solidFill>
          <a:ln w="0">
            <a:solidFill>
              <a:srgbClr val="000000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algn="ctr" hangingPunct="0"/>
            <a:r>
              <a:rPr lang="en-US" i="1" dirty="0">
                <a:latin typeface="Arial" pitchFamily="18"/>
                <a:ea typeface="Andale Sans UI" pitchFamily="2"/>
                <a:cs typeface="Tahoma" pitchFamily="2"/>
              </a:rPr>
              <a:t>X</a:t>
            </a:r>
          </a:p>
        </p:txBody>
      </p:sp>
      <p:sp>
        <p:nvSpPr>
          <p:cNvPr id="55" name="Freeform 54"/>
          <p:cNvSpPr/>
          <p:nvPr/>
        </p:nvSpPr>
        <p:spPr>
          <a:xfrm>
            <a:off x="3640135" y="5221800"/>
            <a:ext cx="365760" cy="36576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rgbClr val="FFD320"/>
          </a:solidFill>
          <a:ln w="0">
            <a:solidFill>
              <a:srgbClr val="000000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algn="ctr" hangingPunct="0"/>
            <a:r>
              <a:rPr lang="en-US" i="1" dirty="0">
                <a:latin typeface="Arial" pitchFamily="18"/>
                <a:ea typeface="Andale Sans UI" pitchFamily="2"/>
                <a:cs typeface="Tahoma" pitchFamily="2"/>
              </a:rPr>
              <a:t>X</a:t>
            </a:r>
          </a:p>
        </p:txBody>
      </p:sp>
      <p:sp>
        <p:nvSpPr>
          <p:cNvPr id="56" name="Freeform 55"/>
          <p:cNvSpPr/>
          <p:nvPr/>
        </p:nvSpPr>
        <p:spPr>
          <a:xfrm>
            <a:off x="5306215" y="2825640"/>
            <a:ext cx="365760" cy="36576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rgbClr val="FFD320"/>
          </a:solidFill>
          <a:ln w="0">
            <a:solidFill>
              <a:srgbClr val="000000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algn="ctr" hangingPunct="0"/>
            <a:r>
              <a:rPr lang="en-US" i="1" dirty="0">
                <a:latin typeface="Arial" pitchFamily="18"/>
                <a:ea typeface="Andale Sans UI" pitchFamily="2"/>
                <a:cs typeface="Tahoma" pitchFamily="2"/>
              </a:rPr>
              <a:t>X</a:t>
            </a:r>
          </a:p>
        </p:txBody>
      </p:sp>
      <p:sp>
        <p:nvSpPr>
          <p:cNvPr id="57" name="Freeform 56"/>
          <p:cNvSpPr/>
          <p:nvPr/>
        </p:nvSpPr>
        <p:spPr>
          <a:xfrm>
            <a:off x="2222815" y="3151800"/>
            <a:ext cx="365760" cy="36576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rgbClr val="FFD320"/>
          </a:solidFill>
          <a:ln w="0">
            <a:solidFill>
              <a:srgbClr val="000000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algn="ctr" hangingPunct="0"/>
            <a:r>
              <a:rPr lang="en-US" i="1" dirty="0">
                <a:latin typeface="Arial" pitchFamily="18"/>
                <a:ea typeface="Andale Sans UI" pitchFamily="2"/>
                <a:cs typeface="Tahoma" pitchFamily="2"/>
              </a:rPr>
              <a:t>X</a:t>
            </a:r>
          </a:p>
        </p:txBody>
      </p:sp>
      <p:sp>
        <p:nvSpPr>
          <p:cNvPr id="58" name="Freeform 57"/>
          <p:cNvSpPr/>
          <p:nvPr/>
        </p:nvSpPr>
        <p:spPr>
          <a:xfrm>
            <a:off x="4743895" y="5371920"/>
            <a:ext cx="365760" cy="36576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rgbClr val="FFD320"/>
          </a:solidFill>
          <a:ln w="0">
            <a:solidFill>
              <a:srgbClr val="000000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algn="ctr" hangingPunct="0"/>
            <a:r>
              <a:rPr lang="en-US" i="1" dirty="0">
                <a:latin typeface="Arial" pitchFamily="18"/>
                <a:ea typeface="Andale Sans UI" pitchFamily="2"/>
                <a:cs typeface="Tahoma" pitchFamily="2"/>
              </a:rPr>
              <a:t>X</a:t>
            </a:r>
          </a:p>
        </p:txBody>
      </p:sp>
      <p:sp>
        <p:nvSpPr>
          <p:cNvPr id="59" name="Freeform 58"/>
          <p:cNvSpPr/>
          <p:nvPr/>
        </p:nvSpPr>
        <p:spPr>
          <a:xfrm>
            <a:off x="5223415" y="4889440"/>
            <a:ext cx="365760" cy="36576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rgbClr val="FFD320"/>
          </a:solidFill>
          <a:ln w="0">
            <a:solidFill>
              <a:srgbClr val="000000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algn="ctr" hangingPunct="0"/>
            <a:r>
              <a:rPr lang="en-US" i="1" dirty="0">
                <a:latin typeface="Arial" pitchFamily="18"/>
                <a:ea typeface="Andale Sans UI" pitchFamily="2"/>
                <a:cs typeface="Tahoma" pitchFamily="2"/>
              </a:rPr>
              <a:t>X</a:t>
            </a:r>
          </a:p>
        </p:txBody>
      </p:sp>
      <p:sp>
        <p:nvSpPr>
          <p:cNvPr id="60" name="Freeform 59"/>
          <p:cNvSpPr/>
          <p:nvPr/>
        </p:nvSpPr>
        <p:spPr>
          <a:xfrm>
            <a:off x="4108135" y="3032320"/>
            <a:ext cx="365760" cy="36576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rgbClr val="FFD320"/>
          </a:solidFill>
          <a:ln w="0">
            <a:solidFill>
              <a:srgbClr val="000000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algn="ctr" hangingPunct="0"/>
            <a:r>
              <a:rPr lang="en-US" i="1" dirty="0">
                <a:latin typeface="Arial" pitchFamily="18"/>
                <a:ea typeface="Andale Sans UI" pitchFamily="2"/>
                <a:cs typeface="Tahoma" pitchFamily="2"/>
              </a:rPr>
              <a:t>X</a:t>
            </a:r>
          </a:p>
        </p:txBody>
      </p:sp>
      <p:sp>
        <p:nvSpPr>
          <p:cNvPr id="61" name="Freeform 60"/>
          <p:cNvSpPr/>
          <p:nvPr/>
        </p:nvSpPr>
        <p:spPr>
          <a:xfrm>
            <a:off x="3452935" y="2997000"/>
            <a:ext cx="365760" cy="36576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rgbClr val="FFD320"/>
          </a:solidFill>
          <a:ln w="0">
            <a:solidFill>
              <a:srgbClr val="000000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algn="ctr" hangingPunct="0"/>
            <a:r>
              <a:rPr lang="en-US" i="1" dirty="0">
                <a:latin typeface="Arial" pitchFamily="18"/>
                <a:ea typeface="Andale Sans UI" pitchFamily="2"/>
                <a:cs typeface="Tahoma" pitchFamily="2"/>
              </a:rPr>
              <a:t>X</a:t>
            </a:r>
          </a:p>
        </p:txBody>
      </p:sp>
      <p:sp>
        <p:nvSpPr>
          <p:cNvPr id="62" name="Freeform 61"/>
          <p:cNvSpPr/>
          <p:nvPr/>
        </p:nvSpPr>
        <p:spPr>
          <a:xfrm>
            <a:off x="3770455" y="4422600"/>
            <a:ext cx="365760" cy="36576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rgbClr val="00B8FF"/>
          </a:solidFill>
          <a:ln w="0">
            <a:solidFill>
              <a:srgbClr val="000000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algn="ctr" hangingPunct="0"/>
            <a:r>
              <a:rPr lang="en-US" i="1" dirty="0">
                <a:latin typeface="Arial" pitchFamily="18"/>
                <a:ea typeface="Andale Sans UI" pitchFamily="2"/>
                <a:cs typeface="Tahoma" pitchFamily="2"/>
              </a:rPr>
              <a:t>R</a:t>
            </a:r>
          </a:p>
        </p:txBody>
      </p:sp>
      <p:cxnSp>
        <p:nvCxnSpPr>
          <p:cNvPr id="63" name="Straight Arrow Connector 62"/>
          <p:cNvCxnSpPr>
            <a:stCxn id="52" idx="6"/>
            <a:endCxn id="43" idx="10"/>
          </p:cNvCxnSpPr>
          <p:nvPr/>
        </p:nvCxnSpPr>
        <p:spPr>
          <a:xfrm flipH="1">
            <a:off x="3578939" y="3810243"/>
            <a:ext cx="580135" cy="250199"/>
          </a:xfrm>
          <a:prstGeom prst="straightConnector1">
            <a:avLst/>
          </a:prstGeom>
          <a:noFill/>
          <a:ln w="36720">
            <a:solidFill>
              <a:srgbClr val="000000"/>
            </a:solidFill>
            <a:prstDash val="solid"/>
          </a:ln>
        </p:spPr>
      </p:cxnSp>
      <p:cxnSp>
        <p:nvCxnSpPr>
          <p:cNvPr id="64" name="Straight Arrow Connector 63"/>
          <p:cNvCxnSpPr>
            <a:stCxn id="52" idx="6"/>
            <a:endCxn id="49" idx="10"/>
          </p:cNvCxnSpPr>
          <p:nvPr/>
        </p:nvCxnSpPr>
        <p:spPr>
          <a:xfrm flipH="1" flipV="1">
            <a:off x="3349979" y="3534480"/>
            <a:ext cx="809095" cy="275760"/>
          </a:xfrm>
          <a:prstGeom prst="straightConnector1">
            <a:avLst/>
          </a:prstGeom>
          <a:noFill/>
          <a:ln w="36720">
            <a:solidFill>
              <a:srgbClr val="000000"/>
            </a:solidFill>
            <a:prstDash val="solid"/>
          </a:ln>
        </p:spPr>
      </p:cxnSp>
      <p:cxnSp>
        <p:nvCxnSpPr>
          <p:cNvPr id="65" name="Straight Arrow Connector 64"/>
          <p:cNvCxnSpPr>
            <a:stCxn id="62" idx="5"/>
            <a:endCxn id="43" idx="9"/>
          </p:cNvCxnSpPr>
          <p:nvPr/>
        </p:nvCxnSpPr>
        <p:spPr>
          <a:xfrm flipH="1" flipV="1">
            <a:off x="3525375" y="4189762"/>
            <a:ext cx="298640" cy="286401"/>
          </a:xfrm>
          <a:prstGeom prst="straightConnector1">
            <a:avLst/>
          </a:prstGeom>
          <a:noFill/>
          <a:ln w="36720">
            <a:solidFill>
              <a:srgbClr val="000000"/>
            </a:solidFill>
            <a:prstDash val="solid"/>
          </a:ln>
        </p:spPr>
      </p:cxnSp>
      <p:sp>
        <p:nvSpPr>
          <p:cNvPr id="66" name="Freeform 65"/>
          <p:cNvSpPr/>
          <p:nvPr/>
        </p:nvSpPr>
        <p:spPr>
          <a:xfrm>
            <a:off x="4181935" y="5774400"/>
            <a:ext cx="365760" cy="36576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rgbClr val="FF0000"/>
          </a:solidFill>
          <a:ln w="0">
            <a:solidFill>
              <a:srgbClr val="000000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algn="ctr" hangingPunct="0"/>
            <a:r>
              <a:rPr lang="en-US" i="1" dirty="0">
                <a:latin typeface="Arial" pitchFamily="18"/>
                <a:ea typeface="Andale Sans UI" pitchFamily="2"/>
                <a:cs typeface="Tahoma" pitchFamily="2"/>
              </a:rPr>
              <a:t>K</a:t>
            </a:r>
          </a:p>
        </p:txBody>
      </p:sp>
      <p:sp>
        <p:nvSpPr>
          <p:cNvPr id="67" name="Freeform 66"/>
          <p:cNvSpPr/>
          <p:nvPr/>
        </p:nvSpPr>
        <p:spPr>
          <a:xfrm>
            <a:off x="5263735" y="5727240"/>
            <a:ext cx="365760" cy="36576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rgbClr val="FF0000"/>
          </a:solidFill>
          <a:ln w="0">
            <a:solidFill>
              <a:srgbClr val="000000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algn="ctr" hangingPunct="0"/>
            <a:r>
              <a:rPr lang="en-US" i="1">
                <a:latin typeface="Arial" pitchFamily="18"/>
                <a:ea typeface="Andale Sans UI" pitchFamily="2"/>
                <a:cs typeface="Tahoma" pitchFamily="2"/>
              </a:rPr>
              <a:t>k</a:t>
            </a:r>
          </a:p>
        </p:txBody>
      </p:sp>
      <p:sp>
        <p:nvSpPr>
          <p:cNvPr id="68" name="Freeform 67"/>
          <p:cNvSpPr/>
          <p:nvPr/>
        </p:nvSpPr>
        <p:spPr>
          <a:xfrm>
            <a:off x="5750455" y="5404680"/>
            <a:ext cx="365760" cy="36576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rgbClr val="FF0000"/>
          </a:solidFill>
          <a:ln w="0">
            <a:solidFill>
              <a:srgbClr val="000000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algn="ctr" hangingPunct="0"/>
            <a:r>
              <a:rPr lang="en-US" i="1" dirty="0">
                <a:latin typeface="Arial" pitchFamily="18"/>
                <a:ea typeface="Andale Sans UI" pitchFamily="2"/>
                <a:cs typeface="Tahoma" pitchFamily="2"/>
              </a:rPr>
              <a:t>K</a:t>
            </a:r>
          </a:p>
        </p:txBody>
      </p:sp>
      <p:sp>
        <p:nvSpPr>
          <p:cNvPr id="69" name="Freeform 68"/>
          <p:cNvSpPr/>
          <p:nvPr/>
        </p:nvSpPr>
        <p:spPr>
          <a:xfrm>
            <a:off x="5263735" y="5727240"/>
            <a:ext cx="365760" cy="36576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rgbClr val="FFD320"/>
          </a:solidFill>
          <a:ln w="0">
            <a:solidFill>
              <a:srgbClr val="000000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algn="ctr" hangingPunct="0"/>
            <a:r>
              <a:rPr lang="en-US" i="1" dirty="0">
                <a:latin typeface="Arial" pitchFamily="18"/>
                <a:ea typeface="Andale Sans UI" pitchFamily="2"/>
                <a:cs typeface="Tahoma" pitchFamily="2"/>
              </a:rPr>
              <a:t>X</a:t>
            </a:r>
          </a:p>
        </p:txBody>
      </p:sp>
      <p:sp>
        <p:nvSpPr>
          <p:cNvPr id="70" name="Freeform 69"/>
          <p:cNvSpPr/>
          <p:nvPr/>
        </p:nvSpPr>
        <p:spPr>
          <a:xfrm>
            <a:off x="4181935" y="5774400"/>
            <a:ext cx="365760" cy="36576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rgbClr val="FFD320"/>
          </a:solidFill>
          <a:ln w="0">
            <a:solidFill>
              <a:srgbClr val="000000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algn="ctr" hangingPunct="0"/>
            <a:r>
              <a:rPr lang="en-US" i="1" dirty="0">
                <a:latin typeface="Arial" pitchFamily="18"/>
                <a:ea typeface="Andale Sans UI" pitchFamily="2"/>
                <a:cs typeface="Tahoma" pitchFamily="2"/>
              </a:rPr>
              <a:t>X</a:t>
            </a:r>
          </a:p>
        </p:txBody>
      </p:sp>
      <p:sp>
        <p:nvSpPr>
          <p:cNvPr id="71" name="Freeform 70"/>
          <p:cNvSpPr/>
          <p:nvPr/>
        </p:nvSpPr>
        <p:spPr>
          <a:xfrm>
            <a:off x="5750455" y="5404680"/>
            <a:ext cx="365760" cy="36576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rgbClr val="FFD320"/>
          </a:solidFill>
          <a:ln w="0">
            <a:solidFill>
              <a:srgbClr val="000000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algn="ctr" hangingPunct="0"/>
            <a:r>
              <a:rPr lang="en-US" i="1" dirty="0">
                <a:latin typeface="Arial" pitchFamily="18"/>
                <a:ea typeface="Andale Sans UI" pitchFamily="2"/>
                <a:cs typeface="Tahoma" pitchFamily="2"/>
              </a:rPr>
              <a:t>X</a:t>
            </a:r>
          </a:p>
        </p:txBody>
      </p:sp>
      <p:cxnSp>
        <p:nvCxnSpPr>
          <p:cNvPr id="72" name="Straight Arrow Connector 71"/>
          <p:cNvCxnSpPr>
            <a:stCxn id="45" idx="1"/>
            <a:endCxn id="26" idx="6"/>
          </p:cNvCxnSpPr>
          <p:nvPr/>
        </p:nvCxnSpPr>
        <p:spPr>
          <a:xfrm>
            <a:off x="2672455" y="4091761"/>
            <a:ext cx="1812840" cy="635760"/>
          </a:xfrm>
          <a:prstGeom prst="straightConnector1">
            <a:avLst/>
          </a:prstGeom>
          <a:noFill/>
          <a:ln w="36720">
            <a:solidFill>
              <a:srgbClr val="000000"/>
            </a:solidFill>
            <a:prstDash val="solid"/>
          </a:ln>
        </p:spPr>
      </p:cxnSp>
      <p:sp>
        <p:nvSpPr>
          <p:cNvPr id="73" name="TextBox 72"/>
          <p:cNvSpPr txBox="1"/>
          <p:nvPr/>
        </p:nvSpPr>
        <p:spPr>
          <a:xfrm>
            <a:off x="8052469" y="5180287"/>
            <a:ext cx="3549961" cy="317881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hangingPunct="0">
              <a:spcAft>
                <a:spcPts val="1417"/>
              </a:spcAft>
            </a:pP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Liberation Sans" pitchFamily="34"/>
                <a:ea typeface="Andale Sans UI" pitchFamily="2"/>
                <a:cs typeface="Tahoma" pitchFamily="2"/>
              </a:rPr>
              <a:t>//    </a:t>
            </a:r>
            <a:r>
              <a:rPr lang="en-US" i="1" dirty="0">
                <a:solidFill>
                  <a:schemeClr val="accent1">
                    <a:lumMod val="50000"/>
                  </a:schemeClr>
                </a:solidFill>
                <a:latin typeface="Liberation Sans" pitchFamily="34"/>
                <a:ea typeface="Andale Sans UI" pitchFamily="2"/>
                <a:cs typeface="Tahoma" pitchFamily="2"/>
              </a:rPr>
              <a:t>O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Liberation Sans" pitchFamily="34"/>
                <a:ea typeface="Andale Sans UI" pitchFamily="2"/>
                <a:cs typeface="Tahoma" pitchFamily="2"/>
              </a:rPr>
              <a:t>(</a:t>
            </a:r>
            <a:r>
              <a:rPr lang="en-US" i="1" dirty="0">
                <a:solidFill>
                  <a:schemeClr val="accent1">
                    <a:lumMod val="50000"/>
                  </a:schemeClr>
                </a:solidFill>
                <a:latin typeface="Liberation Sans" pitchFamily="34"/>
                <a:ea typeface="Andale Sans UI" pitchFamily="2"/>
                <a:cs typeface="Tahoma" pitchFamily="2"/>
              </a:rPr>
              <a:t>n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Liberation Sans" pitchFamily="34"/>
                <a:ea typeface="Andale Sans UI" pitchFamily="2"/>
                <a:cs typeface="Tahoma" pitchFamily="2"/>
              </a:rPr>
              <a:t>) time if needed (likely not)</a:t>
            </a:r>
          </a:p>
        </p:txBody>
      </p:sp>
      <p:sp>
        <p:nvSpPr>
          <p:cNvPr id="76" name="Title 27"/>
          <p:cNvSpPr txBox="1">
            <a:spLocks/>
          </p:cNvSpPr>
          <p:nvPr/>
        </p:nvSpPr>
        <p:spPr>
          <a:xfrm>
            <a:off x="1840298" y="301320"/>
            <a:ext cx="9758192" cy="843548"/>
          </a:xfrm>
          <a:prstGeom prst="rect">
            <a:avLst/>
          </a:prstGeom>
        </p:spPr>
        <p:txBody>
          <a:bodyPr/>
          <a:lstStyle>
            <a:lvl1pPr algn="ctr" rtl="0" hangingPunct="0">
              <a:tabLst/>
              <a:defRPr lang="x-none" sz="4400" b="0" i="0" u="none" strike="noStrike" kern="1200">
                <a:ln>
                  <a:noFill/>
                </a:ln>
                <a:latin typeface="Arial" pitchFamily="18"/>
                <a:cs typeface="Tahoma" pitchFamily="2"/>
              </a:defRPr>
            </a:lvl1pPr>
          </a:lstStyle>
          <a:p>
            <a:pPr>
              <a:lnSpc>
                <a:spcPct val="80000"/>
              </a:lnSpc>
            </a:pPr>
            <a:r>
              <a:rPr lang="en-US" sz="4100" dirty="0">
                <a:solidFill>
                  <a:schemeClr val="accent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Proof must reason about </a:t>
            </a:r>
            <a:r>
              <a:rPr lang="en-US" sz="4100" u="sng" dirty="0">
                <a:solidFill>
                  <a:schemeClr val="accent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initial</a:t>
            </a:r>
            <a:r>
              <a:rPr lang="en-US" sz="4100" dirty="0">
                <a:solidFill>
                  <a:schemeClr val="accent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configuration</a:t>
            </a:r>
          </a:p>
        </p:txBody>
      </p:sp>
      <p:sp>
        <p:nvSpPr>
          <p:cNvPr id="77" name="Title 27"/>
          <p:cNvSpPr txBox="1">
            <a:spLocks/>
          </p:cNvSpPr>
          <p:nvPr/>
        </p:nvSpPr>
        <p:spPr>
          <a:xfrm>
            <a:off x="1840298" y="1113296"/>
            <a:ext cx="9649448" cy="281594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>
            <a:lvl1pPr algn="ctr" rtl="0" hangingPunct="0">
              <a:tabLst/>
              <a:defRPr lang="en-US" sz="4400" b="0" i="0" u="none" strike="noStrike">
                <a:ln>
                  <a:noFill/>
                </a:ln>
                <a:solidFill>
                  <a:srgbClr val="280099"/>
                </a:solidFill>
                <a:latin typeface="Albany" pitchFamily="18"/>
                <a:cs typeface="Tahoma" pitchFamily="2"/>
              </a:defRPr>
            </a:lvl1pPr>
          </a:lstStyle>
          <a:p>
            <a:r>
              <a:rPr lang="en-US" sz="2200" kern="0" dirty="0">
                <a:solidFill>
                  <a:schemeClr val="accent2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Sublinear time leader election from </a:t>
            </a:r>
            <a:r>
              <a:rPr lang="en-US" sz="2200" i="1" kern="0" dirty="0">
                <a:solidFill>
                  <a:schemeClr val="accent2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non-dense</a:t>
            </a:r>
            <a:r>
              <a:rPr lang="en-US" sz="2200" kern="0" dirty="0">
                <a:solidFill>
                  <a:schemeClr val="accent2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initial configurations </a:t>
            </a:r>
            <a:r>
              <a:rPr lang="en-US" sz="2200" b="1" kern="0" dirty="0">
                <a:solidFill>
                  <a:schemeClr val="accent2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is</a:t>
            </a:r>
            <a:r>
              <a:rPr lang="en-US" sz="2200" kern="0" dirty="0">
                <a:solidFill>
                  <a:schemeClr val="accent2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possible!</a:t>
            </a:r>
          </a:p>
        </p:txBody>
      </p:sp>
      <p:sp>
        <p:nvSpPr>
          <p:cNvPr id="80" name="Rectangle 79"/>
          <p:cNvSpPr/>
          <p:nvPr/>
        </p:nvSpPr>
        <p:spPr>
          <a:xfrm>
            <a:off x="6678319" y="5907495"/>
            <a:ext cx="34933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Liberation Sans" pitchFamily="34"/>
                <a:ea typeface="Andale Sans UI" pitchFamily="2"/>
                <a:cs typeface="Tahoma" pitchFamily="2"/>
              </a:rPr>
              <a:t>total expected time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Liberation Sans" pitchFamily="34"/>
                <a:ea typeface="Andale Sans UI" pitchFamily="2"/>
                <a:cs typeface="Tahoma" pitchFamily="2"/>
              </a:rPr>
              <a:t> </a:t>
            </a:r>
            <a:r>
              <a:rPr lang="en-US" i="1" dirty="0">
                <a:solidFill>
                  <a:schemeClr val="accent1">
                    <a:lumMod val="50000"/>
                  </a:schemeClr>
                </a:solidFill>
                <a:latin typeface="Liberation Sans" pitchFamily="34"/>
                <a:ea typeface="Andale Sans UI" pitchFamily="2"/>
                <a:cs typeface="Tahoma" pitchFamily="2"/>
              </a:rPr>
              <a:t>O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Liberation Sans" pitchFamily="34"/>
                <a:ea typeface="Andale Sans UI" pitchFamily="2"/>
                <a:cs typeface="Tahoma" pitchFamily="2"/>
              </a:rPr>
              <a:t>(</a:t>
            </a:r>
            <a:r>
              <a:rPr lang="en-US" i="1" dirty="0">
                <a:solidFill>
                  <a:schemeClr val="accent1">
                    <a:lumMod val="50000"/>
                  </a:schemeClr>
                </a:solidFill>
                <a:latin typeface="Liberation Sans" pitchFamily="34"/>
                <a:ea typeface="Andale Sans UI" pitchFamily="2"/>
                <a:cs typeface="Tahoma" pitchFamily="2"/>
              </a:rPr>
              <a:t>n</a:t>
            </a:r>
            <a:r>
              <a:rPr lang="en-US" baseline="33000" dirty="0">
                <a:solidFill>
                  <a:schemeClr val="accent1">
                    <a:lumMod val="50000"/>
                  </a:schemeClr>
                </a:solidFill>
                <a:latin typeface="Liberation Sans" pitchFamily="34"/>
                <a:ea typeface="Andale Sans UI" pitchFamily="2"/>
                <a:cs typeface="Tahoma" pitchFamily="2"/>
              </a:rPr>
              <a:t>1/2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Liberation Sans" pitchFamily="34"/>
                <a:ea typeface="Andale Sans UI" pitchFamily="2"/>
                <a:cs typeface="Tahoma" pitchFamily="2"/>
              </a:rPr>
              <a:t> log </a:t>
            </a:r>
            <a:r>
              <a:rPr lang="en-US" i="1" dirty="0">
                <a:solidFill>
                  <a:schemeClr val="accent1">
                    <a:lumMod val="50000"/>
                  </a:schemeClr>
                </a:solidFill>
                <a:latin typeface="Liberation Sans" pitchFamily="34"/>
                <a:ea typeface="Andale Sans UI" pitchFamily="2"/>
                <a:cs typeface="Tahoma" pitchFamily="2"/>
              </a:rPr>
              <a:t>n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Liberation Sans" pitchFamily="34"/>
                <a:ea typeface="Andale Sans UI" pitchFamily="2"/>
                <a:cs typeface="Tahoma" pitchFamily="2"/>
              </a:rPr>
              <a:t>) (proof not shown)</a:t>
            </a:r>
            <a:endParaRPr lang="en-US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0450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500"/>
                            </p:stCondLst>
                            <p:childTnLst>
                              <p:par>
                                <p:cTn id="18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1500"/>
                            </p:stCondLst>
                            <p:childTnLst>
                              <p:par>
                                <p:cTn id="19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2500"/>
                            </p:stCondLst>
                            <p:childTnLst>
                              <p:par>
                                <p:cTn id="20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3000"/>
                            </p:stCondLst>
                            <p:childTnLst>
                              <p:par>
                                <p:cTn id="2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2" fill="hold">
                            <p:stCondLst>
                              <p:cond delay="3500"/>
                            </p:stCondLst>
                            <p:childTnLst>
                              <p:par>
                                <p:cTn id="22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8" fill="hold">
                      <p:stCondLst>
                        <p:cond delay="indefinite"/>
                      </p:stCondLst>
                      <p:childTnLst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8" fill="hold">
                      <p:stCondLst>
                        <p:cond delay="indefinite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9" fill="hold">
                      <p:stCondLst>
                        <p:cond delay="indefinite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1" fill="hold">
                      <p:stCondLst>
                        <p:cond delay="indefinite"/>
                      </p:stCondLst>
                      <p:childTnLst>
                        <p:par>
                          <p:cTn id="272" fill="hold">
                            <p:stCondLst>
                              <p:cond delay="0"/>
                            </p:stCondLst>
                            <p:childTnLst>
                              <p:par>
                                <p:cTn id="2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5" fill="hold">
                      <p:stCondLst>
                        <p:cond delay="indefinite"/>
                      </p:stCondLst>
                      <p:childTnLst>
                        <p:par>
                          <p:cTn id="276" fill="hold">
                            <p:stCondLst>
                              <p:cond delay="0"/>
                            </p:stCondLst>
                            <p:childTnLst>
                              <p:par>
                                <p:cTn id="2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3" fill="hold">
                      <p:stCondLst>
                        <p:cond delay="indefinite"/>
                      </p:stCondLst>
                      <p:childTnLst>
                        <p:par>
                          <p:cTn id="284" fill="hold">
                            <p:stCondLst>
                              <p:cond delay="0"/>
                            </p:stCondLst>
                            <p:childTnLst>
                              <p:par>
                                <p:cTn id="2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build="p"/>
      <p:bldP spid="73" grpId="0" build="p"/>
      <p:bldP spid="8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"/>
          <p:cNvSpPr/>
          <p:nvPr/>
        </p:nvSpPr>
        <p:spPr>
          <a:xfrm>
            <a:off x="2118649" y="1762923"/>
            <a:ext cx="9196545" cy="926999"/>
          </a:xfrm>
          <a:custGeom>
            <a:avLst>
              <a:gd name="f0" fmla="val 36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EEEEEE"/>
          </a:solidFill>
          <a:ln w="0">
            <a:solidFill>
              <a:srgbClr val="000000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hangingPunct="0"/>
            <a:endParaRPr lang="en-US">
              <a:latin typeface="Arial" pitchFamily="18"/>
              <a:ea typeface="Andale Sans UI" pitchFamily="2"/>
              <a:cs typeface="Tahoma" pitchFamily="2"/>
            </a:endParaRPr>
          </a:p>
        </p:txBody>
      </p:sp>
      <p:sp>
        <p:nvSpPr>
          <p:cNvPr id="11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BEF68F4B-189C-4301-88B9-DB2216ECC521}" type="slidenum">
              <a:t>24</a:t>
            </a:fld>
            <a:endParaRPr lang="en-US"/>
          </a:p>
        </p:txBody>
      </p:sp>
      <p:sp>
        <p:nvSpPr>
          <p:cNvPr id="3" name="Title 2"/>
          <p:cNvSpPr txBox="1">
            <a:spLocks noGrp="1"/>
          </p:cNvSpPr>
          <p:nvPr>
            <p:ph type="title" idx="4294967295"/>
          </p:nvPr>
        </p:nvSpPr>
        <p:spPr>
          <a:xfrm>
            <a:off x="1093076" y="301625"/>
            <a:ext cx="7979487" cy="1262063"/>
          </a:xfrm>
        </p:spPr>
        <p:txBody>
          <a:bodyPr/>
          <a:lstStyle/>
          <a:p>
            <a:pPr lvl="0"/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Large counts lemma</a:t>
            </a:r>
          </a:p>
        </p:txBody>
      </p:sp>
      <p:sp>
        <p:nvSpPr>
          <p:cNvPr id="4" name="Text Placeholder 3"/>
          <p:cNvSpPr txBox="1">
            <a:spLocks noGrp="1"/>
          </p:cNvSpPr>
          <p:nvPr>
            <p:ph type="body" idx="4294967295"/>
          </p:nvPr>
        </p:nvSpPr>
        <p:spPr>
          <a:xfrm>
            <a:off x="2118649" y="1922475"/>
            <a:ext cx="9196545" cy="709612"/>
          </a:xfrm>
        </p:spPr>
        <p:txBody>
          <a:bodyPr>
            <a:normAutofit lnSpcReduction="10000"/>
          </a:bodyPr>
          <a:lstStyle/>
          <a:p>
            <a:pPr marL="0" lvl="0" indent="0">
              <a:buNone/>
            </a:pP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Liberation Sans" pitchFamily="34"/>
              </a:rPr>
              <a:t>From uniform initial configuration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Liberation Sans" pitchFamily="34"/>
              </a:rPr>
              <a:t>i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Liberation Sans" pitchFamily="34"/>
              </a:rPr>
              <a:t> 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Liberation Sans" pitchFamily="34"/>
              </a:rPr>
              <a:t>= {</a:t>
            </a:r>
            <a:r>
              <a:rPr lang="en-US" sz="2400" i="1" dirty="0">
                <a:solidFill>
                  <a:schemeClr val="accent1">
                    <a:lumMod val="50000"/>
                  </a:schemeClr>
                </a:solidFill>
                <a:latin typeface="Liberation Sans" pitchFamily="34"/>
              </a:rPr>
              <a:t>n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Liberation Sans" pitchFamily="34"/>
              </a:rPr>
              <a:t> </a:t>
            </a:r>
            <a:r>
              <a:rPr lang="en-US" sz="2400" i="1" dirty="0">
                <a:solidFill>
                  <a:schemeClr val="accent1">
                    <a:lumMod val="50000"/>
                  </a:schemeClr>
                </a:solidFill>
                <a:latin typeface="Liberation Sans" pitchFamily="34"/>
              </a:rPr>
              <a:t>A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Liberation Sans" pitchFamily="34"/>
              </a:rPr>
              <a:t>}, with probability &gt; 99%, after </a:t>
            </a:r>
            <a:r>
              <a:rPr lang="en-US" sz="2400" i="1" dirty="0">
                <a:solidFill>
                  <a:schemeClr val="accent1">
                    <a:lumMod val="50000"/>
                  </a:schemeClr>
                </a:solidFill>
                <a:latin typeface="Liberation Sans" pitchFamily="34"/>
              </a:rPr>
              <a:t>O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Liberation Sans" pitchFamily="34"/>
              </a:rPr>
              <a:t>(1) time, all species reach count 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Liberation Sans" pitchFamily="34"/>
                <a:cs typeface="Segoe UI" pitchFamily="2"/>
              </a:rPr>
              <a:t>Ω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Liberation Sans" pitchFamily="34"/>
              </a:rPr>
              <a:t>(</a:t>
            </a:r>
            <a:r>
              <a:rPr lang="en-US" sz="2400" i="1" dirty="0">
                <a:solidFill>
                  <a:schemeClr val="accent1">
                    <a:lumMod val="50000"/>
                  </a:schemeClr>
                </a:solidFill>
                <a:latin typeface="Liberation Sans" pitchFamily="34"/>
              </a:rPr>
              <a:t>n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Liberation Sans" pitchFamily="34"/>
              </a:rPr>
              <a:t>)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2925895" y="3404881"/>
            <a:ext cx="3060720" cy="2813040"/>
            <a:chOff x="1246320" y="3404880"/>
            <a:chExt cx="3060720" cy="2813040"/>
          </a:xfrm>
        </p:grpSpPr>
        <p:sp>
          <p:nvSpPr>
            <p:cNvPr id="6" name="Freeform 5"/>
            <p:cNvSpPr/>
            <p:nvPr/>
          </p:nvSpPr>
          <p:spPr>
            <a:xfrm>
              <a:off x="1513440" y="345240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50E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7" name="Freeform 6"/>
            <p:cNvSpPr/>
            <p:nvPr/>
          </p:nvSpPr>
          <p:spPr>
            <a:xfrm>
              <a:off x="1865880" y="382392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50E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8" name="Freeform 7"/>
            <p:cNvSpPr/>
            <p:nvPr/>
          </p:nvSpPr>
          <p:spPr>
            <a:xfrm>
              <a:off x="2113200" y="340488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50E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9" name="Freeform 8"/>
            <p:cNvSpPr/>
            <p:nvPr/>
          </p:nvSpPr>
          <p:spPr>
            <a:xfrm>
              <a:off x="1341720" y="4481279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50E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10" name="Freeform 9"/>
            <p:cNvSpPr/>
            <p:nvPr/>
          </p:nvSpPr>
          <p:spPr>
            <a:xfrm>
              <a:off x="2322720" y="4004639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50E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11" name="Freeform 10"/>
            <p:cNvSpPr/>
            <p:nvPr/>
          </p:nvSpPr>
          <p:spPr>
            <a:xfrm>
              <a:off x="2789640" y="4176359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50E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12" name="Freeform 11"/>
            <p:cNvSpPr/>
            <p:nvPr/>
          </p:nvSpPr>
          <p:spPr>
            <a:xfrm>
              <a:off x="3036960" y="375732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50E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13" name="Freeform 12"/>
            <p:cNvSpPr/>
            <p:nvPr/>
          </p:nvSpPr>
          <p:spPr>
            <a:xfrm>
              <a:off x="1865519" y="441432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50E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14" name="Freeform 13"/>
            <p:cNvSpPr/>
            <p:nvPr/>
          </p:nvSpPr>
          <p:spPr>
            <a:xfrm>
              <a:off x="2856600" y="486180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50E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15" name="Freeform 14"/>
            <p:cNvSpPr/>
            <p:nvPr/>
          </p:nvSpPr>
          <p:spPr>
            <a:xfrm>
              <a:off x="1837439" y="532872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50E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16" name="Freeform 15"/>
            <p:cNvSpPr/>
            <p:nvPr/>
          </p:nvSpPr>
          <p:spPr>
            <a:xfrm>
              <a:off x="2084760" y="4909679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50E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17" name="Freeform 16"/>
            <p:cNvSpPr/>
            <p:nvPr/>
          </p:nvSpPr>
          <p:spPr>
            <a:xfrm>
              <a:off x="2360880" y="524304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50E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18" name="Freeform 17"/>
            <p:cNvSpPr/>
            <p:nvPr/>
          </p:nvSpPr>
          <p:spPr>
            <a:xfrm>
              <a:off x="2294280" y="550944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50E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19" name="Freeform 18"/>
            <p:cNvSpPr/>
            <p:nvPr/>
          </p:nvSpPr>
          <p:spPr>
            <a:xfrm>
              <a:off x="1560960" y="543348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50E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0" name="Freeform 19"/>
            <p:cNvSpPr/>
            <p:nvPr/>
          </p:nvSpPr>
          <p:spPr>
            <a:xfrm>
              <a:off x="2760840" y="550044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50E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1" name="Freeform 20"/>
            <p:cNvSpPr/>
            <p:nvPr/>
          </p:nvSpPr>
          <p:spPr>
            <a:xfrm>
              <a:off x="1837080" y="5919119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50E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2" name="Freeform 21"/>
            <p:cNvSpPr/>
            <p:nvPr/>
          </p:nvSpPr>
          <p:spPr>
            <a:xfrm>
              <a:off x="2370240" y="4481279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50E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3" name="Freeform 22"/>
            <p:cNvSpPr/>
            <p:nvPr/>
          </p:nvSpPr>
          <p:spPr>
            <a:xfrm>
              <a:off x="1370159" y="412884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50E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4" name="Freeform 23"/>
            <p:cNvSpPr/>
            <p:nvPr/>
          </p:nvSpPr>
          <p:spPr>
            <a:xfrm>
              <a:off x="1798920" y="416664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50E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5" name="Freeform 24"/>
            <p:cNvSpPr/>
            <p:nvPr/>
          </p:nvSpPr>
          <p:spPr>
            <a:xfrm>
              <a:off x="1551240" y="492876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50E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6" name="Freeform 25"/>
            <p:cNvSpPr/>
            <p:nvPr/>
          </p:nvSpPr>
          <p:spPr>
            <a:xfrm>
              <a:off x="2522520" y="571932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50E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7" name="Freeform 26"/>
            <p:cNvSpPr/>
            <p:nvPr/>
          </p:nvSpPr>
          <p:spPr>
            <a:xfrm>
              <a:off x="2579399" y="371880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50E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8" name="Freeform 27"/>
            <p:cNvSpPr/>
            <p:nvPr/>
          </p:nvSpPr>
          <p:spPr>
            <a:xfrm>
              <a:off x="2541600" y="492840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50E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9" name="Freeform 28"/>
            <p:cNvSpPr/>
            <p:nvPr/>
          </p:nvSpPr>
          <p:spPr>
            <a:xfrm>
              <a:off x="1246320" y="492840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50E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30" name="Freeform 29"/>
            <p:cNvSpPr/>
            <p:nvPr/>
          </p:nvSpPr>
          <p:spPr>
            <a:xfrm>
              <a:off x="1255680" y="555696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50E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31" name="Freeform 30"/>
            <p:cNvSpPr/>
            <p:nvPr/>
          </p:nvSpPr>
          <p:spPr>
            <a:xfrm>
              <a:off x="1465200" y="585252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50E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32" name="Freeform 31"/>
            <p:cNvSpPr/>
            <p:nvPr/>
          </p:nvSpPr>
          <p:spPr>
            <a:xfrm>
              <a:off x="1931759" y="554760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50E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33" name="Freeform 32"/>
            <p:cNvSpPr/>
            <p:nvPr/>
          </p:nvSpPr>
          <p:spPr>
            <a:xfrm>
              <a:off x="1788840" y="473796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50E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34" name="Freeform 33"/>
            <p:cNvSpPr/>
            <p:nvPr/>
          </p:nvSpPr>
          <p:spPr>
            <a:xfrm>
              <a:off x="2798280" y="455724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50E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35" name="Freeform 34"/>
            <p:cNvSpPr/>
            <p:nvPr/>
          </p:nvSpPr>
          <p:spPr>
            <a:xfrm>
              <a:off x="2788920" y="517644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50E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36" name="Freeform 35"/>
            <p:cNvSpPr/>
            <p:nvPr/>
          </p:nvSpPr>
          <p:spPr>
            <a:xfrm>
              <a:off x="3074399" y="555732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50E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37" name="Freeform 36"/>
            <p:cNvSpPr/>
            <p:nvPr/>
          </p:nvSpPr>
          <p:spPr>
            <a:xfrm>
              <a:off x="3102840" y="510012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50E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38" name="Freeform 37"/>
            <p:cNvSpPr/>
            <p:nvPr/>
          </p:nvSpPr>
          <p:spPr>
            <a:xfrm>
              <a:off x="3083760" y="444276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50E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39" name="Freeform 38"/>
            <p:cNvSpPr/>
            <p:nvPr/>
          </p:nvSpPr>
          <p:spPr>
            <a:xfrm>
              <a:off x="2807280" y="583344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50E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40" name="Freeform 39"/>
            <p:cNvSpPr/>
            <p:nvPr/>
          </p:nvSpPr>
          <p:spPr>
            <a:xfrm>
              <a:off x="2169360" y="5957279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50E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41" name="Freeform 40"/>
            <p:cNvSpPr/>
            <p:nvPr/>
          </p:nvSpPr>
          <p:spPr>
            <a:xfrm>
              <a:off x="1312200" y="6042959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50E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42" name="Freeform 41"/>
            <p:cNvSpPr/>
            <p:nvPr/>
          </p:nvSpPr>
          <p:spPr>
            <a:xfrm>
              <a:off x="3694320" y="3700079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50E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43" name="Freeform 42"/>
            <p:cNvSpPr/>
            <p:nvPr/>
          </p:nvSpPr>
          <p:spPr>
            <a:xfrm>
              <a:off x="4161240" y="387180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50E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44" name="Freeform 43"/>
            <p:cNvSpPr/>
            <p:nvPr/>
          </p:nvSpPr>
          <p:spPr>
            <a:xfrm>
              <a:off x="3741840" y="417672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50E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45" name="Freeform 44"/>
            <p:cNvSpPr/>
            <p:nvPr/>
          </p:nvSpPr>
          <p:spPr>
            <a:xfrm>
              <a:off x="4169880" y="425268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50E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46" name="Freeform 45"/>
            <p:cNvSpPr/>
            <p:nvPr/>
          </p:nvSpPr>
          <p:spPr>
            <a:xfrm>
              <a:off x="3923640" y="457632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50E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47" name="Freeform 46"/>
            <p:cNvSpPr/>
            <p:nvPr/>
          </p:nvSpPr>
          <p:spPr>
            <a:xfrm>
              <a:off x="3647159" y="468108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50E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48" name="Freeform 47"/>
            <p:cNvSpPr/>
            <p:nvPr/>
          </p:nvSpPr>
          <p:spPr>
            <a:xfrm>
              <a:off x="3341880" y="480456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50E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49" name="Freeform 48"/>
            <p:cNvSpPr/>
            <p:nvPr/>
          </p:nvSpPr>
          <p:spPr>
            <a:xfrm>
              <a:off x="4017960" y="479520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50E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50" name="Freeform 49"/>
            <p:cNvSpPr/>
            <p:nvPr/>
          </p:nvSpPr>
          <p:spPr>
            <a:xfrm>
              <a:off x="4065839" y="534780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50E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51" name="Freeform 50"/>
            <p:cNvSpPr/>
            <p:nvPr/>
          </p:nvSpPr>
          <p:spPr>
            <a:xfrm>
              <a:off x="3570479" y="506232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50E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52" name="Freeform 51"/>
            <p:cNvSpPr/>
            <p:nvPr/>
          </p:nvSpPr>
          <p:spPr>
            <a:xfrm>
              <a:off x="3999240" y="510012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50E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53" name="Freeform 52"/>
            <p:cNvSpPr/>
            <p:nvPr/>
          </p:nvSpPr>
          <p:spPr>
            <a:xfrm>
              <a:off x="3504239" y="543384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50E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54" name="Freeform 53"/>
            <p:cNvSpPr/>
            <p:nvPr/>
          </p:nvSpPr>
          <p:spPr>
            <a:xfrm>
              <a:off x="3856679" y="580536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50E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55" name="Freeform 54"/>
            <p:cNvSpPr/>
            <p:nvPr/>
          </p:nvSpPr>
          <p:spPr>
            <a:xfrm>
              <a:off x="3075479" y="408096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50E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56" name="Freeform 55"/>
            <p:cNvSpPr/>
            <p:nvPr/>
          </p:nvSpPr>
          <p:spPr>
            <a:xfrm>
              <a:off x="3407760" y="411912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50E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57" name="Freeform 56"/>
            <p:cNvSpPr/>
            <p:nvPr/>
          </p:nvSpPr>
          <p:spPr>
            <a:xfrm>
              <a:off x="3332520" y="563364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50E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58" name="Freeform 57"/>
            <p:cNvSpPr/>
            <p:nvPr/>
          </p:nvSpPr>
          <p:spPr>
            <a:xfrm>
              <a:off x="3503879" y="608076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50E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</p:grpSp>
      <p:grpSp>
        <p:nvGrpSpPr>
          <p:cNvPr id="59" name="Group 58"/>
          <p:cNvGrpSpPr/>
          <p:nvPr/>
        </p:nvGrpSpPr>
        <p:grpSpPr>
          <a:xfrm>
            <a:off x="6206219" y="3404881"/>
            <a:ext cx="4424399" cy="2813040"/>
            <a:chOff x="4526640" y="3404880"/>
            <a:chExt cx="4424399" cy="2813040"/>
          </a:xfrm>
        </p:grpSpPr>
        <p:sp>
          <p:nvSpPr>
            <p:cNvPr id="60" name="Freeform 59"/>
            <p:cNvSpPr/>
            <p:nvPr/>
          </p:nvSpPr>
          <p:spPr>
            <a:xfrm>
              <a:off x="6157440" y="345240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3333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61" name="Freeform 60"/>
            <p:cNvSpPr/>
            <p:nvPr/>
          </p:nvSpPr>
          <p:spPr>
            <a:xfrm>
              <a:off x="6509879" y="382392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3333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62" name="Freeform 61"/>
            <p:cNvSpPr/>
            <p:nvPr/>
          </p:nvSpPr>
          <p:spPr>
            <a:xfrm>
              <a:off x="6757200" y="340488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3333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63" name="Freeform 62"/>
            <p:cNvSpPr/>
            <p:nvPr/>
          </p:nvSpPr>
          <p:spPr>
            <a:xfrm>
              <a:off x="5985720" y="4481279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3333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64" name="Freeform 63"/>
            <p:cNvSpPr/>
            <p:nvPr/>
          </p:nvSpPr>
          <p:spPr>
            <a:xfrm>
              <a:off x="6966720" y="4004639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3333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65" name="Freeform 64"/>
            <p:cNvSpPr/>
            <p:nvPr/>
          </p:nvSpPr>
          <p:spPr>
            <a:xfrm>
              <a:off x="7433640" y="4176359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3333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66" name="Freeform 65"/>
            <p:cNvSpPr/>
            <p:nvPr/>
          </p:nvSpPr>
          <p:spPr>
            <a:xfrm>
              <a:off x="7680960" y="375732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50E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67" name="Freeform 66"/>
            <p:cNvSpPr/>
            <p:nvPr/>
          </p:nvSpPr>
          <p:spPr>
            <a:xfrm>
              <a:off x="6509519" y="441432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3333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68" name="Freeform 67"/>
            <p:cNvSpPr/>
            <p:nvPr/>
          </p:nvSpPr>
          <p:spPr>
            <a:xfrm>
              <a:off x="7500600" y="486180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CC00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69" name="Freeform 68"/>
            <p:cNvSpPr/>
            <p:nvPr/>
          </p:nvSpPr>
          <p:spPr>
            <a:xfrm>
              <a:off x="6481440" y="532872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84D1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70" name="Freeform 69"/>
            <p:cNvSpPr/>
            <p:nvPr/>
          </p:nvSpPr>
          <p:spPr>
            <a:xfrm>
              <a:off x="6728760" y="4909679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84D1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71" name="Freeform 70"/>
            <p:cNvSpPr/>
            <p:nvPr/>
          </p:nvSpPr>
          <p:spPr>
            <a:xfrm>
              <a:off x="7004879" y="524304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84D1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72" name="Freeform 71"/>
            <p:cNvSpPr/>
            <p:nvPr/>
          </p:nvSpPr>
          <p:spPr>
            <a:xfrm>
              <a:off x="6938280" y="550944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84D1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73" name="Freeform 72"/>
            <p:cNvSpPr/>
            <p:nvPr/>
          </p:nvSpPr>
          <p:spPr>
            <a:xfrm>
              <a:off x="6204960" y="543348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84D1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74" name="Freeform 73"/>
            <p:cNvSpPr/>
            <p:nvPr/>
          </p:nvSpPr>
          <p:spPr>
            <a:xfrm>
              <a:off x="7404840" y="550044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CC00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75" name="Freeform 74"/>
            <p:cNvSpPr/>
            <p:nvPr/>
          </p:nvSpPr>
          <p:spPr>
            <a:xfrm>
              <a:off x="6481080" y="5919119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84D1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76" name="Freeform 75"/>
            <p:cNvSpPr/>
            <p:nvPr/>
          </p:nvSpPr>
          <p:spPr>
            <a:xfrm>
              <a:off x="7014239" y="4481279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3333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77" name="Freeform 76"/>
            <p:cNvSpPr/>
            <p:nvPr/>
          </p:nvSpPr>
          <p:spPr>
            <a:xfrm>
              <a:off x="6014160" y="412884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3333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78" name="Freeform 77"/>
            <p:cNvSpPr/>
            <p:nvPr/>
          </p:nvSpPr>
          <p:spPr>
            <a:xfrm>
              <a:off x="6442920" y="416664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3333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79" name="Freeform 78"/>
            <p:cNvSpPr/>
            <p:nvPr/>
          </p:nvSpPr>
          <p:spPr>
            <a:xfrm>
              <a:off x="6195240" y="492876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84D1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80" name="Freeform 79"/>
            <p:cNvSpPr/>
            <p:nvPr/>
          </p:nvSpPr>
          <p:spPr>
            <a:xfrm>
              <a:off x="7166520" y="571932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84D1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81" name="Freeform 80"/>
            <p:cNvSpPr/>
            <p:nvPr/>
          </p:nvSpPr>
          <p:spPr>
            <a:xfrm>
              <a:off x="7223399" y="371880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3333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82" name="Freeform 81"/>
            <p:cNvSpPr/>
            <p:nvPr/>
          </p:nvSpPr>
          <p:spPr>
            <a:xfrm>
              <a:off x="7185599" y="492840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84D1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83" name="Freeform 82"/>
            <p:cNvSpPr/>
            <p:nvPr/>
          </p:nvSpPr>
          <p:spPr>
            <a:xfrm>
              <a:off x="5890319" y="492840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84D1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84" name="Freeform 83"/>
            <p:cNvSpPr/>
            <p:nvPr/>
          </p:nvSpPr>
          <p:spPr>
            <a:xfrm>
              <a:off x="5899679" y="555696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84D1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85" name="Freeform 84"/>
            <p:cNvSpPr/>
            <p:nvPr/>
          </p:nvSpPr>
          <p:spPr>
            <a:xfrm>
              <a:off x="6109200" y="585252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84D1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86" name="Freeform 85"/>
            <p:cNvSpPr/>
            <p:nvPr/>
          </p:nvSpPr>
          <p:spPr>
            <a:xfrm>
              <a:off x="6575759" y="554760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84D1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87" name="Freeform 86"/>
            <p:cNvSpPr/>
            <p:nvPr/>
          </p:nvSpPr>
          <p:spPr>
            <a:xfrm>
              <a:off x="6432840" y="473796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84D1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88" name="Freeform 87"/>
            <p:cNvSpPr/>
            <p:nvPr/>
          </p:nvSpPr>
          <p:spPr>
            <a:xfrm>
              <a:off x="7442280" y="455724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3333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89" name="Freeform 88"/>
            <p:cNvSpPr/>
            <p:nvPr/>
          </p:nvSpPr>
          <p:spPr>
            <a:xfrm>
              <a:off x="7432920" y="517644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CC00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90" name="Freeform 89"/>
            <p:cNvSpPr/>
            <p:nvPr/>
          </p:nvSpPr>
          <p:spPr>
            <a:xfrm>
              <a:off x="7718399" y="555732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CC00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91" name="Freeform 90"/>
            <p:cNvSpPr/>
            <p:nvPr/>
          </p:nvSpPr>
          <p:spPr>
            <a:xfrm>
              <a:off x="7746840" y="510012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CC00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92" name="Freeform 91"/>
            <p:cNvSpPr/>
            <p:nvPr/>
          </p:nvSpPr>
          <p:spPr>
            <a:xfrm>
              <a:off x="7727759" y="444276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50E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93" name="Freeform 92"/>
            <p:cNvSpPr/>
            <p:nvPr/>
          </p:nvSpPr>
          <p:spPr>
            <a:xfrm>
              <a:off x="7451280" y="583344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CC00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94" name="Freeform 93"/>
            <p:cNvSpPr/>
            <p:nvPr/>
          </p:nvSpPr>
          <p:spPr>
            <a:xfrm>
              <a:off x="6813359" y="5957279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84D1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95" name="Freeform 94"/>
            <p:cNvSpPr/>
            <p:nvPr/>
          </p:nvSpPr>
          <p:spPr>
            <a:xfrm>
              <a:off x="5956199" y="6042959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84D1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96" name="Freeform 95"/>
            <p:cNvSpPr/>
            <p:nvPr/>
          </p:nvSpPr>
          <p:spPr>
            <a:xfrm>
              <a:off x="8338320" y="3700079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50E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97" name="Freeform 96"/>
            <p:cNvSpPr/>
            <p:nvPr/>
          </p:nvSpPr>
          <p:spPr>
            <a:xfrm>
              <a:off x="8805240" y="387180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50E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98" name="Freeform 97"/>
            <p:cNvSpPr/>
            <p:nvPr/>
          </p:nvSpPr>
          <p:spPr>
            <a:xfrm>
              <a:off x="8385840" y="417672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50E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99" name="Freeform 98"/>
            <p:cNvSpPr/>
            <p:nvPr/>
          </p:nvSpPr>
          <p:spPr>
            <a:xfrm>
              <a:off x="8813879" y="425268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50E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100" name="Freeform 99"/>
            <p:cNvSpPr/>
            <p:nvPr/>
          </p:nvSpPr>
          <p:spPr>
            <a:xfrm>
              <a:off x="8567640" y="457632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50E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101" name="Freeform 100"/>
            <p:cNvSpPr/>
            <p:nvPr/>
          </p:nvSpPr>
          <p:spPr>
            <a:xfrm>
              <a:off x="8291160" y="468108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50E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102" name="Freeform 101"/>
            <p:cNvSpPr/>
            <p:nvPr/>
          </p:nvSpPr>
          <p:spPr>
            <a:xfrm>
              <a:off x="7985880" y="480456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CC00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103" name="Freeform 102"/>
            <p:cNvSpPr/>
            <p:nvPr/>
          </p:nvSpPr>
          <p:spPr>
            <a:xfrm>
              <a:off x="8661960" y="479520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50E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104" name="Freeform 103"/>
            <p:cNvSpPr/>
            <p:nvPr/>
          </p:nvSpPr>
          <p:spPr>
            <a:xfrm>
              <a:off x="8709840" y="534780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CC00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105" name="Freeform 104"/>
            <p:cNvSpPr/>
            <p:nvPr/>
          </p:nvSpPr>
          <p:spPr>
            <a:xfrm>
              <a:off x="8214480" y="506232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CC00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106" name="Freeform 105"/>
            <p:cNvSpPr/>
            <p:nvPr/>
          </p:nvSpPr>
          <p:spPr>
            <a:xfrm>
              <a:off x="8643240" y="510012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CC00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107" name="Freeform 106"/>
            <p:cNvSpPr/>
            <p:nvPr/>
          </p:nvSpPr>
          <p:spPr>
            <a:xfrm>
              <a:off x="8148240" y="543384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CC00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108" name="Freeform 107"/>
            <p:cNvSpPr/>
            <p:nvPr/>
          </p:nvSpPr>
          <p:spPr>
            <a:xfrm>
              <a:off x="8500680" y="580536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CC00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109" name="Freeform 108"/>
            <p:cNvSpPr/>
            <p:nvPr/>
          </p:nvSpPr>
          <p:spPr>
            <a:xfrm>
              <a:off x="7719479" y="408096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50E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110" name="Freeform 109"/>
            <p:cNvSpPr/>
            <p:nvPr/>
          </p:nvSpPr>
          <p:spPr>
            <a:xfrm>
              <a:off x="8051760" y="411912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50E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111" name="Freeform 110"/>
            <p:cNvSpPr/>
            <p:nvPr/>
          </p:nvSpPr>
          <p:spPr>
            <a:xfrm>
              <a:off x="7976520" y="563364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CC00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112" name="Freeform 111"/>
            <p:cNvSpPr/>
            <p:nvPr/>
          </p:nvSpPr>
          <p:spPr>
            <a:xfrm>
              <a:off x="8147880" y="608076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CC00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113" name="Freeform 112"/>
            <p:cNvSpPr/>
            <p:nvPr/>
          </p:nvSpPr>
          <p:spPr>
            <a:xfrm>
              <a:off x="4526640" y="4594320"/>
              <a:ext cx="1059840" cy="464040"/>
            </a:xfrm>
            <a:custGeom>
              <a:avLst>
                <a:gd name="f0" fmla="val 16200"/>
                <a:gd name="f1" fmla="val 5400"/>
              </a:avLst>
              <a:gdLst>
                <a:gd name="f2" fmla="val w"/>
                <a:gd name="f3" fmla="val h"/>
                <a:gd name="f4" fmla="val 0"/>
                <a:gd name="f5" fmla="val 21600"/>
                <a:gd name="f6" fmla="val 10800"/>
                <a:gd name="f7" fmla="*/ f2 1 21600"/>
                <a:gd name="f8" fmla="*/ f3 1 21600"/>
                <a:gd name="f9" fmla="pin 0 f0 21600"/>
                <a:gd name="f10" fmla="pin 0 f1 10800"/>
                <a:gd name="f11" fmla="val f10"/>
                <a:gd name="f12" fmla="val f9"/>
                <a:gd name="f13" fmla="+- 21600 0 f10"/>
                <a:gd name="f14" fmla="*/ f9 f7 1"/>
                <a:gd name="f15" fmla="*/ f10 f8 1"/>
                <a:gd name="f16" fmla="*/ 0 f7 1"/>
                <a:gd name="f17" fmla="+- 21600 0 f12"/>
                <a:gd name="f18" fmla="*/ f13 f8 1"/>
                <a:gd name="f19" fmla="*/ f11 f8 1"/>
                <a:gd name="f20" fmla="*/ f17 f11 1"/>
                <a:gd name="f21" fmla="*/ f20 1 10800"/>
                <a:gd name="f22" fmla="+- f12 f21 0"/>
                <a:gd name="f23" fmla="*/ f22 f7 1"/>
              </a:gdLst>
              <a:ahLst>
                <a:ahXY gdRefX="f0" minX="f4" maxX="f5" gdRefY="f1" minY="f4" maxY="f6">
                  <a:pos x="f14" y="f15"/>
                </a:ahXY>
              </a:ahLst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6" t="f19" r="f23" b="f18"/>
              <a:pathLst>
                <a:path w="21600" h="21600">
                  <a:moveTo>
                    <a:pt x="f4" y="f11"/>
                  </a:moveTo>
                  <a:lnTo>
                    <a:pt x="f12" y="f11"/>
                  </a:lnTo>
                  <a:lnTo>
                    <a:pt x="f12" y="f4"/>
                  </a:lnTo>
                  <a:lnTo>
                    <a:pt x="f5" y="f6"/>
                  </a:lnTo>
                  <a:lnTo>
                    <a:pt x="f12" y="f5"/>
                  </a:lnTo>
                  <a:lnTo>
                    <a:pt x="f12" y="f13"/>
                  </a:lnTo>
                  <a:lnTo>
                    <a:pt x="f4" y="f13"/>
                  </a:lnTo>
                  <a:close/>
                </a:path>
              </a:pathLst>
            </a:custGeom>
            <a:solidFill>
              <a:srgbClr val="C0C0C0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algn="ctr" hangingPunct="0"/>
              <a:r>
                <a:rPr lang="en-US" dirty="0">
                  <a:latin typeface="Arial" pitchFamily="18"/>
                  <a:ea typeface="Andale Sans UI" pitchFamily="2"/>
                  <a:cs typeface="Tahoma" pitchFamily="2"/>
                </a:rPr>
                <a:t>1 sec</a:t>
              </a:r>
            </a:p>
          </p:txBody>
        </p:sp>
      </p:grpSp>
      <p:sp>
        <p:nvSpPr>
          <p:cNvPr id="114" name="TextBox 113"/>
          <p:cNvSpPr txBox="1"/>
          <p:nvPr/>
        </p:nvSpPr>
        <p:spPr>
          <a:xfrm>
            <a:off x="7454736" y="6675485"/>
            <a:ext cx="3614001" cy="390959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lvl="0" algn="ctr" rtl="0" hangingPunct="0">
              <a:buNone/>
              <a:tabLst/>
            </a:pPr>
            <a:r>
              <a:rPr lang="en-US" sz="1200" dirty="0">
                <a:solidFill>
                  <a:schemeClr val="accent1">
                    <a:lumMod val="50000"/>
                  </a:schemeClr>
                </a:solidFill>
                <a:ea typeface="Andale Sans UI" pitchFamily="2"/>
                <a:cs typeface="Tahoma" pitchFamily="2"/>
              </a:rPr>
              <a:t>[Doty, </a:t>
            </a:r>
            <a:r>
              <a:rPr lang="en-US" sz="1200" i="1" dirty="0">
                <a:solidFill>
                  <a:schemeClr val="accent1">
                    <a:lumMod val="50000"/>
                  </a:schemeClr>
                </a:solidFill>
                <a:ea typeface="Andale Sans UI" pitchFamily="2"/>
                <a:cs typeface="Tahoma" pitchFamily="2"/>
              </a:rPr>
              <a:t>SODA 2014: Symposium on Discrete Algorithms</a:t>
            </a:r>
            <a:r>
              <a:rPr lang="en-US" sz="1200" dirty="0">
                <a:solidFill>
                  <a:schemeClr val="accent1">
                    <a:lumMod val="50000"/>
                  </a:schemeClr>
                </a:solidFill>
                <a:ea typeface="Andale Sans UI" pitchFamily="2"/>
                <a:cs typeface="Tahoma" pitchFamily="2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2917662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Freeform 21"/>
          <p:cNvSpPr/>
          <p:nvPr/>
        </p:nvSpPr>
        <p:spPr>
          <a:xfrm>
            <a:off x="1676460" y="6040080"/>
            <a:ext cx="6848989" cy="716400"/>
          </a:xfrm>
          <a:custGeom>
            <a:avLst>
              <a:gd name="f0" fmla="val 36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EEEEEE"/>
          </a:solidFill>
          <a:ln w="0">
            <a:solidFill>
              <a:srgbClr val="000000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hangingPunct="0"/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Liberation Sans" pitchFamily="34"/>
              </a:rPr>
              <a:t>There is an order on 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Liberation Sans" pitchFamily="34"/>
                <a:ea typeface="Liberation Sans" pitchFamily="2"/>
                <a:cs typeface="Liberation Sans" pitchFamily="2"/>
              </a:rPr>
              <a:t>Δ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Liberation Sans" pitchFamily="34"/>
              </a:rPr>
              <a:t> = { </a:t>
            </a:r>
            <a:r>
              <a:rPr lang="en-US" i="1" dirty="0">
                <a:solidFill>
                  <a:schemeClr val="accent1">
                    <a:lumMod val="50000"/>
                  </a:schemeClr>
                </a:solidFill>
                <a:latin typeface="Liberation Sans" pitchFamily="34"/>
              </a:rPr>
              <a:t>D</a:t>
            </a:r>
            <a:r>
              <a:rPr lang="en-US" baseline="-33000" dirty="0">
                <a:solidFill>
                  <a:schemeClr val="accent1">
                    <a:lumMod val="50000"/>
                  </a:schemeClr>
                </a:solidFill>
                <a:latin typeface="Liberation Sans" pitchFamily="34"/>
              </a:rPr>
              <a:t>1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Liberation Sans" pitchFamily="34"/>
              </a:rPr>
              <a:t>, </a:t>
            </a:r>
            <a:r>
              <a:rPr lang="en-US" i="1" dirty="0">
                <a:solidFill>
                  <a:schemeClr val="accent1">
                    <a:lumMod val="50000"/>
                  </a:schemeClr>
                </a:solidFill>
                <a:latin typeface="Liberation Sans" pitchFamily="34"/>
              </a:rPr>
              <a:t>D</a:t>
            </a:r>
            <a:r>
              <a:rPr lang="en-US" baseline="-33000" dirty="0">
                <a:solidFill>
                  <a:schemeClr val="accent1">
                    <a:lumMod val="50000"/>
                  </a:schemeClr>
                </a:solidFill>
                <a:latin typeface="Liberation Sans" pitchFamily="34"/>
              </a:rPr>
              <a:t>2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Liberation Sans" pitchFamily="34"/>
              </a:rPr>
              <a:t>, …, </a:t>
            </a:r>
            <a:r>
              <a:rPr lang="en-US" i="1" dirty="0" err="1">
                <a:solidFill>
                  <a:schemeClr val="accent1">
                    <a:lumMod val="50000"/>
                  </a:schemeClr>
                </a:solidFill>
                <a:latin typeface="Liberation Sans" pitchFamily="34"/>
              </a:rPr>
              <a:t>D</a:t>
            </a:r>
            <a:r>
              <a:rPr lang="en-US" i="1" baseline="-33000" dirty="0" err="1">
                <a:solidFill>
                  <a:schemeClr val="accent1">
                    <a:lumMod val="50000"/>
                  </a:schemeClr>
                </a:solidFill>
                <a:latin typeface="Liberation Sans" pitchFamily="34"/>
              </a:rPr>
              <a:t>k</a:t>
            </a:r>
            <a:r>
              <a:rPr lang="en-US" i="1" dirty="0">
                <a:solidFill>
                  <a:schemeClr val="accent1">
                    <a:lumMod val="50000"/>
                  </a:schemeClr>
                </a:solidFill>
                <a:latin typeface="Liberation Sans" pitchFamily="34"/>
              </a:rPr>
              <a:t> 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Liberation Sans" pitchFamily="34"/>
              </a:rPr>
              <a:t>}, and for each 1 ≤ </a:t>
            </a:r>
            <a:r>
              <a:rPr lang="en-US" i="1" dirty="0">
                <a:solidFill>
                  <a:schemeClr val="accent1">
                    <a:lumMod val="50000"/>
                  </a:schemeClr>
                </a:solidFill>
                <a:latin typeface="Liberation Sans" pitchFamily="34"/>
              </a:rPr>
              <a:t>j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Liberation Sans" pitchFamily="34"/>
              </a:rPr>
              <a:t> ≤ </a:t>
            </a:r>
            <a:r>
              <a:rPr lang="en-US" i="1" dirty="0">
                <a:solidFill>
                  <a:schemeClr val="accent1">
                    <a:lumMod val="50000"/>
                  </a:schemeClr>
                </a:solidFill>
                <a:latin typeface="Liberation Sans" pitchFamily="34"/>
              </a:rPr>
              <a:t>k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Liberation Sans" pitchFamily="34"/>
              </a:rPr>
              <a:t>, </a:t>
            </a:r>
          </a:p>
          <a:p>
            <a:pPr hangingPunct="0"/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Liberation Sans" pitchFamily="34"/>
              </a:rPr>
              <a:t>reactions </a:t>
            </a:r>
            <a:r>
              <a:rPr lang="en-US" i="1" dirty="0" err="1">
                <a:solidFill>
                  <a:schemeClr val="accent1">
                    <a:lumMod val="50000"/>
                  </a:schemeClr>
                </a:solidFill>
                <a:latin typeface="Liberation Sans" pitchFamily="34"/>
              </a:rPr>
              <a:t>D</a:t>
            </a:r>
            <a:r>
              <a:rPr lang="en-US" i="1" baseline="-33000" dirty="0" err="1">
                <a:solidFill>
                  <a:schemeClr val="accent1">
                    <a:lumMod val="50000"/>
                  </a:schemeClr>
                </a:solidFill>
                <a:latin typeface="Liberation Sans" pitchFamily="34"/>
              </a:rPr>
              <a:t>j</a:t>
            </a:r>
            <a:r>
              <a:rPr lang="en-US" dirty="0" err="1">
                <a:solidFill>
                  <a:schemeClr val="accent1">
                    <a:lumMod val="50000"/>
                  </a:schemeClr>
                </a:solidFill>
                <a:latin typeface="Liberation Sans" pitchFamily="34"/>
              </a:rPr>
              <a:t>+</a:t>
            </a:r>
            <a:r>
              <a:rPr lang="en-US" i="1" dirty="0" err="1">
                <a:solidFill>
                  <a:schemeClr val="accent1">
                    <a:lumMod val="50000"/>
                  </a:schemeClr>
                </a:solidFill>
                <a:latin typeface="Liberation Sans" pitchFamily="34"/>
              </a:rPr>
              <a:t>R</a:t>
            </a:r>
            <a:r>
              <a:rPr lang="en-US" dirty="0" err="1">
                <a:solidFill>
                  <a:schemeClr val="accent1">
                    <a:lumMod val="50000"/>
                  </a:schemeClr>
                </a:solidFill>
                <a:latin typeface="Liberation Sans" pitchFamily="34"/>
              </a:rPr>
              <a:t>→</a:t>
            </a:r>
            <a:r>
              <a:rPr lang="en-US" i="1" dirty="0" err="1">
                <a:solidFill>
                  <a:schemeClr val="accent1">
                    <a:lumMod val="50000"/>
                  </a:schemeClr>
                </a:solidFill>
                <a:latin typeface="Liberation Sans" pitchFamily="34"/>
              </a:rPr>
              <a:t>P+P</a:t>
            </a:r>
            <a:r>
              <a:rPr lang="en-US" i="1" dirty="0">
                <a:solidFill>
                  <a:schemeClr val="accent1">
                    <a:lumMod val="50000"/>
                  </a:schemeClr>
                </a:solidFill>
                <a:latin typeface="Liberation Sans" pitchFamily="34"/>
              </a:rPr>
              <a:t>' 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Liberation Sans" pitchFamily="34"/>
              </a:rPr>
              <a:t> where </a:t>
            </a:r>
            <a:r>
              <a:rPr lang="en-US" i="1" dirty="0">
                <a:solidFill>
                  <a:schemeClr val="accent1">
                    <a:lumMod val="50000"/>
                  </a:schemeClr>
                </a:solidFill>
                <a:latin typeface="Liberation Sans" pitchFamily="34"/>
              </a:rPr>
              <a:t>R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Liberation Sans" pitchFamily="34"/>
              </a:rPr>
              <a:t>,</a:t>
            </a:r>
            <a:r>
              <a:rPr lang="en-US" i="1" dirty="0">
                <a:solidFill>
                  <a:schemeClr val="accent1">
                    <a:lumMod val="50000"/>
                  </a:schemeClr>
                </a:solidFill>
                <a:latin typeface="Liberation Sans" pitchFamily="34"/>
              </a:rPr>
              <a:t>P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Liberation Sans" pitchFamily="34"/>
              </a:rPr>
              <a:t>,</a:t>
            </a:r>
            <a:r>
              <a:rPr lang="en-US" i="1" dirty="0">
                <a:solidFill>
                  <a:schemeClr val="accent1">
                    <a:lumMod val="50000"/>
                  </a:schemeClr>
                </a:solidFill>
                <a:latin typeface="Liberation Sans" pitchFamily="34"/>
              </a:rPr>
              <a:t>P'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Liberation Sans" pitchFamily="34"/>
              </a:rPr>
              <a:t> ∉ { </a:t>
            </a:r>
            <a:r>
              <a:rPr lang="en-US" i="1" dirty="0">
                <a:solidFill>
                  <a:schemeClr val="accent1">
                    <a:lumMod val="50000"/>
                  </a:schemeClr>
                </a:solidFill>
                <a:latin typeface="Liberation Sans" pitchFamily="34"/>
              </a:rPr>
              <a:t>D</a:t>
            </a:r>
            <a:r>
              <a:rPr lang="en-US" baseline="-33000" dirty="0">
                <a:solidFill>
                  <a:schemeClr val="accent1">
                    <a:lumMod val="50000"/>
                  </a:schemeClr>
                </a:solidFill>
                <a:latin typeface="Liberation Sans" pitchFamily="34"/>
              </a:rPr>
              <a:t>1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Liberation Sans" pitchFamily="34"/>
              </a:rPr>
              <a:t>, </a:t>
            </a:r>
            <a:r>
              <a:rPr lang="en-US" i="1" dirty="0">
                <a:solidFill>
                  <a:schemeClr val="accent1">
                    <a:lumMod val="50000"/>
                  </a:schemeClr>
                </a:solidFill>
                <a:latin typeface="Liberation Sans" pitchFamily="34"/>
              </a:rPr>
              <a:t>D</a:t>
            </a:r>
            <a:r>
              <a:rPr lang="en-US" baseline="-33000" dirty="0">
                <a:solidFill>
                  <a:schemeClr val="accent1">
                    <a:lumMod val="50000"/>
                  </a:schemeClr>
                </a:solidFill>
                <a:latin typeface="Liberation Sans" pitchFamily="34"/>
              </a:rPr>
              <a:t>2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Liberation Sans" pitchFamily="34"/>
              </a:rPr>
              <a:t>,…, </a:t>
            </a:r>
            <a:r>
              <a:rPr lang="en-US" i="1" dirty="0" err="1">
                <a:solidFill>
                  <a:schemeClr val="accent1">
                    <a:lumMod val="50000"/>
                  </a:schemeClr>
                </a:solidFill>
                <a:latin typeface="Liberation Sans" pitchFamily="34"/>
              </a:rPr>
              <a:t>D</a:t>
            </a:r>
            <a:r>
              <a:rPr lang="en-US" i="1" baseline="-33000" dirty="0" err="1">
                <a:solidFill>
                  <a:schemeClr val="accent1">
                    <a:lumMod val="50000"/>
                  </a:schemeClr>
                </a:solidFill>
                <a:latin typeface="Liberation Sans" pitchFamily="34"/>
              </a:rPr>
              <a:t>j</a:t>
            </a:r>
            <a:r>
              <a:rPr lang="en-US" i="1" dirty="0">
                <a:solidFill>
                  <a:schemeClr val="accent1">
                    <a:lumMod val="50000"/>
                  </a:schemeClr>
                </a:solidFill>
                <a:latin typeface="Liberation Sans" pitchFamily="34"/>
              </a:rPr>
              <a:t> 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Liberation Sans" pitchFamily="34"/>
              </a:rPr>
              <a:t>}.</a:t>
            </a:r>
          </a:p>
        </p:txBody>
      </p:sp>
      <p:sp>
        <p:nvSpPr>
          <p:cNvPr id="13" name="Freeform 12"/>
          <p:cNvSpPr/>
          <p:nvPr/>
        </p:nvSpPr>
        <p:spPr>
          <a:xfrm>
            <a:off x="2183577" y="1114559"/>
            <a:ext cx="7872417" cy="1832400"/>
          </a:xfrm>
          <a:custGeom>
            <a:avLst>
              <a:gd name="f0" fmla="val 36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EEEEEE"/>
          </a:solidFill>
          <a:ln w="0">
            <a:solidFill>
              <a:srgbClr val="000000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hangingPunct="0"/>
            <a:endParaRPr lang="en-US">
              <a:solidFill>
                <a:schemeClr val="accent1">
                  <a:lumMod val="50000"/>
                </a:schemeClr>
              </a:solidFill>
              <a:latin typeface="Arial" pitchFamily="18"/>
              <a:ea typeface="Andale Sans UI" pitchFamily="2"/>
              <a:cs typeface="Tahoma" pitchFamily="2"/>
            </a:endParaRPr>
          </a:p>
        </p:txBody>
      </p:sp>
      <p:sp>
        <p:nvSpPr>
          <p:cNvPr id="39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26D379C9-E624-42BD-954E-35E6403A386F}" type="slidenum">
              <a:rPr>
                <a:solidFill>
                  <a:schemeClr val="accent1">
                    <a:lumMod val="50000"/>
                  </a:schemeClr>
                </a:solidFill>
              </a:rPr>
              <a:t>25</a:t>
            </a:fld>
            <a:endParaRPr lang="en-US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4" name="Title 13"/>
          <p:cNvSpPr txBox="1">
            <a:spLocks noGrp="1"/>
          </p:cNvSpPr>
          <p:nvPr>
            <p:ph type="title" idx="4294967295"/>
          </p:nvPr>
        </p:nvSpPr>
        <p:spPr>
          <a:xfrm>
            <a:off x="1271753" y="120650"/>
            <a:ext cx="3731172" cy="1262063"/>
          </a:xfrm>
        </p:spPr>
        <p:txBody>
          <a:bodyPr/>
          <a:lstStyle/>
          <a:p>
            <a:pPr lvl="0"/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Main lemma</a:t>
            </a:r>
          </a:p>
        </p:txBody>
      </p:sp>
      <p:sp>
        <p:nvSpPr>
          <p:cNvPr id="15" name="Text Placeholder 14"/>
          <p:cNvSpPr txBox="1">
            <a:spLocks noGrp="1"/>
          </p:cNvSpPr>
          <p:nvPr>
            <p:ph type="body" idx="4294967295"/>
          </p:nvPr>
        </p:nvSpPr>
        <p:spPr>
          <a:xfrm>
            <a:off x="2397760" y="1655763"/>
            <a:ext cx="7680325" cy="415925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Liberation Sans" pitchFamily="34"/>
              </a:rPr>
              <a:t>(</a:t>
            </a:r>
            <a:r>
              <a:rPr lang="en-US" sz="2000" b="1" dirty="0" err="1">
                <a:solidFill>
                  <a:schemeClr val="accent1">
                    <a:lumMod val="50000"/>
                  </a:schemeClr>
                </a:solidFill>
                <a:latin typeface="Liberation Sans" pitchFamily="34"/>
              </a:rPr>
              <a:t>x</a:t>
            </a:r>
            <a:r>
              <a:rPr lang="en-US" sz="2000" i="1" baseline="-33000" dirty="0" err="1">
                <a:solidFill>
                  <a:schemeClr val="accent1">
                    <a:lumMod val="50000"/>
                  </a:schemeClr>
                </a:solidFill>
                <a:latin typeface="Liberation Sans" pitchFamily="34"/>
              </a:rPr>
              <a:t>n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Liberation Sans" pitchFamily="34"/>
              </a:rPr>
              <a:t>): </a:t>
            </a: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Liberation Sans" pitchFamily="34"/>
              </a:rPr>
              <a:t>i</a:t>
            </a:r>
            <a:r>
              <a:rPr lang="en-US" sz="2000" i="1" baseline="-33000" dirty="0">
                <a:solidFill>
                  <a:schemeClr val="accent1">
                    <a:lumMod val="50000"/>
                  </a:schemeClr>
                </a:solidFill>
                <a:latin typeface="Liberation Sans" pitchFamily="34"/>
              </a:rPr>
              <a:t>n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Liberation Sans" pitchFamily="34"/>
              </a:rPr>
              <a:t> ⇒ </a:t>
            </a:r>
            <a:r>
              <a:rPr lang="en-US" sz="2000" b="1" dirty="0" err="1">
                <a:solidFill>
                  <a:schemeClr val="accent1">
                    <a:lumMod val="50000"/>
                  </a:schemeClr>
                </a:solidFill>
                <a:latin typeface="Liberation Sans" pitchFamily="34"/>
              </a:rPr>
              <a:t>x</a:t>
            </a:r>
            <a:r>
              <a:rPr lang="en-US" sz="2000" i="1" baseline="-33000" dirty="0" err="1">
                <a:solidFill>
                  <a:schemeClr val="accent1">
                    <a:lumMod val="50000"/>
                  </a:schemeClr>
                </a:solidFill>
                <a:latin typeface="Liberation Sans" pitchFamily="34"/>
              </a:rPr>
              <a:t>n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Liberation Sans" pitchFamily="34"/>
              </a:rPr>
              <a:t> where </a:t>
            </a:r>
            <a:r>
              <a:rPr lang="en-US" sz="2000" b="1" dirty="0" err="1">
                <a:solidFill>
                  <a:schemeClr val="accent1">
                    <a:lumMod val="50000"/>
                  </a:schemeClr>
                </a:solidFill>
                <a:latin typeface="Liberation Sans" pitchFamily="34"/>
              </a:rPr>
              <a:t>x</a:t>
            </a:r>
            <a:r>
              <a:rPr lang="en-US" sz="2000" i="1" baseline="-33000" dirty="0" err="1">
                <a:solidFill>
                  <a:schemeClr val="accent1">
                    <a:lumMod val="50000"/>
                  </a:schemeClr>
                </a:solidFill>
                <a:latin typeface="Liberation Sans" pitchFamily="34"/>
              </a:rPr>
              <a:t>n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Liberation Sans" pitchFamily="34"/>
              </a:rPr>
              <a:t>(</a:t>
            </a:r>
            <a:r>
              <a:rPr lang="en-US" sz="2000" i="1" dirty="0">
                <a:solidFill>
                  <a:schemeClr val="accent1">
                    <a:lumMod val="50000"/>
                  </a:schemeClr>
                </a:solidFill>
                <a:latin typeface="Liberation Sans" pitchFamily="34"/>
              </a:rPr>
              <a:t>S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Liberation Sans" pitchFamily="34"/>
              </a:rPr>
              <a:t>) 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Liberation Sans" pitchFamily="34"/>
                <a:ea typeface="Liberation Sans" pitchFamily="34"/>
                <a:cs typeface="Liberation Sans" pitchFamily="34"/>
              </a:rPr>
              <a:t>≥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Liberation Sans" pitchFamily="34"/>
              </a:rPr>
              <a:t> 0.01</a:t>
            </a:r>
            <a:r>
              <a:rPr lang="en-US" sz="2000" i="1" dirty="0">
                <a:solidFill>
                  <a:schemeClr val="accent1">
                    <a:lumMod val="50000"/>
                  </a:schemeClr>
                </a:solidFill>
                <a:latin typeface="Liberation Sans" pitchFamily="34"/>
              </a:rPr>
              <a:t>n 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Liberation Sans" pitchFamily="34"/>
              </a:rPr>
              <a:t>for </a:t>
            </a:r>
            <a:r>
              <a:rPr lang="en-US" sz="2000" u="sng" dirty="0">
                <a:solidFill>
                  <a:schemeClr val="accent1">
                    <a:lumMod val="50000"/>
                  </a:schemeClr>
                </a:solidFill>
                <a:latin typeface="Liberation Sans" pitchFamily="34"/>
              </a:rPr>
              <a:t>all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Liberation Sans" pitchFamily="34"/>
              </a:rPr>
              <a:t> species </a:t>
            </a:r>
            <a:r>
              <a:rPr lang="en-US" sz="2000" i="1" dirty="0">
                <a:solidFill>
                  <a:schemeClr val="accent1">
                    <a:lumMod val="50000"/>
                  </a:schemeClr>
                </a:solidFill>
                <a:latin typeface="Liberation Sans" pitchFamily="34"/>
              </a:rPr>
              <a:t>S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Liberation Sans" pitchFamily="34"/>
              </a:rPr>
              <a:t> 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Liberation Sans" pitchFamily="34"/>
              </a:rPr>
              <a:t>(large counts lemma)</a:t>
            </a:r>
            <a:endParaRPr lang="en-US" sz="2200" dirty="0">
              <a:solidFill>
                <a:schemeClr val="accent1">
                  <a:lumMod val="50000"/>
                </a:schemeClr>
              </a:solidFill>
              <a:latin typeface="Liberation Sans" pitchFamily="34"/>
            </a:endParaRPr>
          </a:p>
        </p:txBody>
      </p:sp>
      <p:sp>
        <p:nvSpPr>
          <p:cNvPr id="16" name="Text Placeholder 15"/>
          <p:cNvSpPr txBox="1">
            <a:spLocks noGrp="1"/>
          </p:cNvSpPr>
          <p:nvPr>
            <p:ph type="body" idx="4294967295"/>
          </p:nvPr>
        </p:nvSpPr>
        <p:spPr>
          <a:xfrm>
            <a:off x="2397760" y="2089150"/>
            <a:ext cx="6908800" cy="438150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Liberation Sans" pitchFamily="34"/>
              </a:rPr>
              <a:t>(</a:t>
            </a:r>
            <a:r>
              <a:rPr lang="en-US" sz="2000" b="1" dirty="0" err="1">
                <a:solidFill>
                  <a:schemeClr val="accent1">
                    <a:lumMod val="50000"/>
                  </a:schemeClr>
                </a:solidFill>
                <a:latin typeface="Liberation Sans" pitchFamily="34"/>
              </a:rPr>
              <a:t>y</a:t>
            </a:r>
            <a:r>
              <a:rPr lang="en-US" sz="2000" i="1" baseline="-33000" dirty="0" err="1">
                <a:solidFill>
                  <a:schemeClr val="accent1">
                    <a:lumMod val="50000"/>
                  </a:schemeClr>
                </a:solidFill>
                <a:latin typeface="Liberation Sans" pitchFamily="34"/>
              </a:rPr>
              <a:t>n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Liberation Sans" pitchFamily="34"/>
              </a:rPr>
              <a:t>): </a:t>
            </a:r>
            <a:r>
              <a:rPr lang="en-US" sz="2000" b="1" dirty="0" err="1">
                <a:solidFill>
                  <a:schemeClr val="accent1">
                    <a:lumMod val="50000"/>
                  </a:schemeClr>
                </a:solidFill>
                <a:latin typeface="Liberation Sans" pitchFamily="34"/>
              </a:rPr>
              <a:t>x</a:t>
            </a:r>
            <a:r>
              <a:rPr lang="en-US" sz="2000" i="1" baseline="-33000" dirty="0" err="1">
                <a:solidFill>
                  <a:schemeClr val="accent1">
                    <a:lumMod val="50000"/>
                  </a:schemeClr>
                </a:solidFill>
                <a:latin typeface="Liberation Sans" pitchFamily="34"/>
              </a:rPr>
              <a:t>n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Liberation Sans" pitchFamily="34"/>
                <a:ea typeface="Liberation Sans" pitchFamily="34"/>
                <a:cs typeface="Liberation Sans" pitchFamily="34"/>
              </a:rPr>
              <a:t> ⇒ </a:t>
            </a:r>
            <a:r>
              <a:rPr lang="en-US" sz="2000" b="1" dirty="0" err="1">
                <a:solidFill>
                  <a:schemeClr val="accent1">
                    <a:lumMod val="50000"/>
                  </a:schemeClr>
                </a:solidFill>
                <a:latin typeface="Liberation Sans" pitchFamily="34"/>
              </a:rPr>
              <a:t>y</a:t>
            </a:r>
            <a:r>
              <a:rPr lang="en-US" sz="2000" i="1" baseline="-33000" dirty="0" err="1">
                <a:solidFill>
                  <a:schemeClr val="accent1">
                    <a:lumMod val="50000"/>
                  </a:schemeClr>
                </a:solidFill>
                <a:latin typeface="Liberation Sans" pitchFamily="34"/>
              </a:rPr>
              <a:t>n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Liberation Sans" pitchFamily="34"/>
              </a:rPr>
              <a:t> no bottleneck 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Liberation Sans" pitchFamily="34"/>
              </a:rPr>
              <a:t>(fast)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Liberation Sans" pitchFamily="34"/>
              </a:rPr>
              <a:t>, </a:t>
            </a:r>
            <a:r>
              <a:rPr lang="en-US" sz="2000" b="1" dirty="0" err="1">
                <a:solidFill>
                  <a:schemeClr val="accent1">
                    <a:lumMod val="50000"/>
                  </a:schemeClr>
                </a:solidFill>
                <a:latin typeface="Liberation Sans" pitchFamily="34"/>
              </a:rPr>
              <a:t>y</a:t>
            </a:r>
            <a:r>
              <a:rPr lang="en-US" sz="2000" i="1" baseline="-33000" dirty="0" err="1">
                <a:solidFill>
                  <a:schemeClr val="accent1">
                    <a:lumMod val="50000"/>
                  </a:schemeClr>
                </a:solidFill>
                <a:latin typeface="Liberation Sans" pitchFamily="34"/>
              </a:rPr>
              <a:t>n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Liberation Sans" pitchFamily="34"/>
              </a:rPr>
              <a:t> has stable leader 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Liberation Sans" pitchFamily="34"/>
              </a:rPr>
              <a:t>(correct)</a:t>
            </a:r>
            <a:endParaRPr lang="en-US" sz="2000" dirty="0">
              <a:solidFill>
                <a:schemeClr val="accent1">
                  <a:lumMod val="50000"/>
                </a:schemeClr>
              </a:solidFill>
              <a:latin typeface="Liberation Sans" pitchFamily="34"/>
            </a:endParaRPr>
          </a:p>
        </p:txBody>
      </p:sp>
      <p:sp>
        <p:nvSpPr>
          <p:cNvPr id="17" name="Text Placeholder 16"/>
          <p:cNvSpPr txBox="1">
            <a:spLocks noGrp="1"/>
          </p:cNvSpPr>
          <p:nvPr>
            <p:ph type="body" idx="4294967295"/>
          </p:nvPr>
        </p:nvSpPr>
        <p:spPr>
          <a:xfrm>
            <a:off x="1676461" y="5032093"/>
            <a:ext cx="4330700" cy="381000"/>
          </a:xfrm>
        </p:spPr>
        <p:txBody>
          <a:bodyPr>
            <a:normAutofit lnSpcReduction="10000"/>
          </a:bodyPr>
          <a:lstStyle/>
          <a:p>
            <a:pPr marL="0" lvl="0" indent="0">
              <a:buNone/>
            </a:pPr>
            <a:r>
              <a:rPr lang="en-US" sz="2200" b="1" dirty="0">
                <a:solidFill>
                  <a:schemeClr val="accent1">
                    <a:lumMod val="50000"/>
                  </a:schemeClr>
                </a:solidFill>
                <a:latin typeface="Liberation Sans" pitchFamily="34"/>
              </a:rPr>
              <a:t>Lemma:</a:t>
            </a:r>
            <a:r>
              <a:rPr lang="en-US" sz="2200" dirty="0">
                <a:solidFill>
                  <a:schemeClr val="accent1">
                    <a:lumMod val="50000"/>
                  </a:schemeClr>
                </a:solidFill>
                <a:latin typeface="Liberation Sans" pitchFamily="34"/>
              </a:rPr>
              <a:t> </a:t>
            </a:r>
            <a:r>
              <a:rPr lang="en-US" sz="2200" b="1" dirty="0" err="1">
                <a:solidFill>
                  <a:schemeClr val="accent1">
                    <a:lumMod val="50000"/>
                  </a:schemeClr>
                </a:solidFill>
                <a:latin typeface="Liberation Sans" pitchFamily="34"/>
                <a:ea typeface="Liberation Sans" pitchFamily="34"/>
                <a:cs typeface="Liberation Sans" pitchFamily="34"/>
              </a:rPr>
              <a:t>x</a:t>
            </a:r>
            <a:r>
              <a:rPr lang="en-US" sz="2200" i="1" baseline="-33000" dirty="0" err="1">
                <a:solidFill>
                  <a:schemeClr val="accent1">
                    <a:lumMod val="50000"/>
                  </a:schemeClr>
                </a:solidFill>
                <a:latin typeface="Liberation Sans" pitchFamily="34"/>
                <a:ea typeface="Liberation Sans" pitchFamily="34"/>
                <a:cs typeface="Liberation Sans" pitchFamily="34"/>
              </a:rPr>
              <a:t>n</a:t>
            </a:r>
            <a:r>
              <a:rPr lang="en-US" sz="2200" dirty="0">
                <a:solidFill>
                  <a:schemeClr val="accent1">
                    <a:lumMod val="50000"/>
                  </a:schemeClr>
                </a:solidFill>
                <a:latin typeface="Liberation Sans" pitchFamily="34"/>
                <a:ea typeface="Liberation Sans" pitchFamily="34"/>
                <a:cs typeface="Liberation Sans" pitchFamily="34"/>
              </a:rPr>
              <a:t> ⇒ </a:t>
            </a:r>
            <a:r>
              <a:rPr lang="en-US" sz="2200" b="1" dirty="0" err="1">
                <a:solidFill>
                  <a:schemeClr val="accent1">
                    <a:lumMod val="50000"/>
                  </a:schemeClr>
                </a:solidFill>
                <a:latin typeface="Liberation Sans" pitchFamily="34"/>
              </a:rPr>
              <a:t>v</a:t>
            </a:r>
            <a:r>
              <a:rPr lang="en-US" sz="2200" i="1" baseline="-33000" dirty="0" err="1">
                <a:solidFill>
                  <a:schemeClr val="accent1">
                    <a:lumMod val="50000"/>
                  </a:schemeClr>
                </a:solidFill>
                <a:latin typeface="Liberation Sans" pitchFamily="34"/>
              </a:rPr>
              <a:t>n</a:t>
            </a:r>
            <a:r>
              <a:rPr lang="en-US" sz="2200" dirty="0">
                <a:solidFill>
                  <a:schemeClr val="accent1">
                    <a:lumMod val="50000"/>
                  </a:schemeClr>
                </a:solidFill>
                <a:latin typeface="Liberation Sans" pitchFamily="34"/>
              </a:rPr>
              <a:t> where </a:t>
            </a:r>
            <a:r>
              <a:rPr lang="en-US" sz="2200" b="1" dirty="0" err="1">
                <a:solidFill>
                  <a:schemeClr val="accent1">
                    <a:lumMod val="50000"/>
                  </a:schemeClr>
                </a:solidFill>
                <a:latin typeface="Liberation Sans" pitchFamily="34"/>
              </a:rPr>
              <a:t>v</a:t>
            </a:r>
            <a:r>
              <a:rPr lang="en-US" sz="2200" i="1" baseline="-33000" dirty="0" err="1">
                <a:solidFill>
                  <a:schemeClr val="accent1">
                    <a:lumMod val="50000"/>
                  </a:schemeClr>
                </a:solidFill>
                <a:latin typeface="Liberation Sans" pitchFamily="34"/>
              </a:rPr>
              <a:t>n</a:t>
            </a:r>
            <a:r>
              <a:rPr lang="en-US" sz="2200" dirty="0">
                <a:solidFill>
                  <a:schemeClr val="accent1">
                    <a:lumMod val="50000"/>
                  </a:schemeClr>
                </a:solidFill>
                <a:latin typeface="Liberation Sans" pitchFamily="34"/>
              </a:rPr>
              <a:t>(</a:t>
            </a:r>
            <a:r>
              <a:rPr lang="en-US" sz="2200" dirty="0">
                <a:solidFill>
                  <a:schemeClr val="accent1">
                    <a:lumMod val="50000"/>
                  </a:schemeClr>
                </a:solidFill>
                <a:latin typeface="Liberation Sans" pitchFamily="34"/>
                <a:ea typeface="Liberation Sans" pitchFamily="2"/>
                <a:cs typeface="Liberation Sans" pitchFamily="2"/>
              </a:rPr>
              <a:t>Δ) = 0</a:t>
            </a:r>
          </a:p>
        </p:txBody>
      </p:sp>
      <p:sp>
        <p:nvSpPr>
          <p:cNvPr id="18" name="Text Placeholder 17"/>
          <p:cNvSpPr txBox="1">
            <a:spLocks noGrp="1"/>
          </p:cNvSpPr>
          <p:nvPr>
            <p:ph type="body" idx="4294967295"/>
          </p:nvPr>
        </p:nvSpPr>
        <p:spPr>
          <a:xfrm>
            <a:off x="2397760" y="2520950"/>
            <a:ext cx="7734300" cy="379413"/>
          </a:xfrm>
        </p:spPr>
        <p:txBody>
          <a:bodyPr/>
          <a:lstStyle/>
          <a:p>
            <a:pPr marL="0" lvl="0" indent="0">
              <a:buNone/>
            </a:pP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Liberation Sans" pitchFamily="34"/>
                <a:ea typeface="Liberation Sans" pitchFamily="2"/>
                <a:cs typeface="Liberation Sans" pitchFamily="2"/>
              </a:rPr>
              <a:t>Definition.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Liberation Sans" pitchFamily="34"/>
                <a:ea typeface="Liberation Sans" pitchFamily="2"/>
                <a:cs typeface="Liberation Sans" pitchFamily="2"/>
              </a:rPr>
              <a:t>    Δ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Liberation Sans" pitchFamily="34"/>
                <a:cs typeface="Segoe UI" pitchFamily="2"/>
              </a:rPr>
              <a:t> = species with bounded counts in (</a:t>
            </a:r>
            <a:r>
              <a:rPr lang="en-US" sz="2000" b="1" dirty="0" err="1">
                <a:solidFill>
                  <a:schemeClr val="accent1">
                    <a:lumMod val="50000"/>
                  </a:schemeClr>
                </a:solidFill>
                <a:latin typeface="Liberation Sans" pitchFamily="34"/>
                <a:cs typeface="Segoe UI" pitchFamily="2"/>
              </a:rPr>
              <a:t>y</a:t>
            </a:r>
            <a:r>
              <a:rPr lang="en-US" sz="2000" i="1" baseline="-33000" dirty="0" err="1">
                <a:solidFill>
                  <a:schemeClr val="accent1">
                    <a:lumMod val="50000"/>
                  </a:schemeClr>
                </a:solidFill>
                <a:latin typeface="Liberation Sans" pitchFamily="34"/>
                <a:cs typeface="Segoe UI" pitchFamily="2"/>
              </a:rPr>
              <a:t>n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Liberation Sans" pitchFamily="34"/>
                <a:cs typeface="Segoe UI" pitchFamily="2"/>
              </a:rPr>
              <a:t>) as </a:t>
            </a:r>
            <a:r>
              <a:rPr lang="en-US" sz="2000" i="1" dirty="0">
                <a:solidFill>
                  <a:schemeClr val="accent1">
                    <a:lumMod val="50000"/>
                  </a:schemeClr>
                </a:solidFill>
                <a:latin typeface="Liberation Sans" pitchFamily="34"/>
                <a:cs typeface="Segoe UI" pitchFamily="2"/>
              </a:rPr>
              <a:t>n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Liberation Sans" pitchFamily="34"/>
                <a:cs typeface="Segoe UI" pitchFamily="2"/>
              </a:rPr>
              <a:t>→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Liberation Sans" pitchFamily="34"/>
                <a:ea typeface="Liberation Sans" pitchFamily="34"/>
                <a:cs typeface="Liberation Sans" pitchFamily="34"/>
              </a:rPr>
              <a:t>∞</a:t>
            </a:r>
          </a:p>
        </p:txBody>
      </p:sp>
      <p:sp>
        <p:nvSpPr>
          <p:cNvPr id="19" name="Text Placeholder 18"/>
          <p:cNvSpPr txBox="1">
            <a:spLocks noGrp="1"/>
          </p:cNvSpPr>
          <p:nvPr>
            <p:ph type="body" idx="4294967295"/>
          </p:nvPr>
        </p:nvSpPr>
        <p:spPr>
          <a:xfrm>
            <a:off x="9539150" y="5342676"/>
            <a:ext cx="1185819" cy="518327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en-US" sz="2200" dirty="0">
                <a:solidFill>
                  <a:schemeClr val="accent1">
                    <a:lumMod val="50000"/>
                  </a:schemeClr>
                </a:solidFill>
                <a:latin typeface="Liberation Sans" pitchFamily="34"/>
              </a:rPr>
              <a:t>stable!</a:t>
            </a:r>
          </a:p>
        </p:txBody>
      </p:sp>
      <p:sp>
        <p:nvSpPr>
          <p:cNvPr id="20" name="Text Placeholder 19"/>
          <p:cNvSpPr txBox="1">
            <a:spLocks noGrp="1"/>
          </p:cNvSpPr>
          <p:nvPr>
            <p:ph type="body" idx="4294967295"/>
          </p:nvPr>
        </p:nvSpPr>
        <p:spPr>
          <a:xfrm>
            <a:off x="7712177" y="5346695"/>
            <a:ext cx="1511406" cy="629743"/>
          </a:xfrm>
        </p:spPr>
        <p:txBody>
          <a:bodyPr>
            <a:normAutofit fontScale="92500" lnSpcReduction="10000"/>
          </a:bodyPr>
          <a:lstStyle/>
          <a:p>
            <a:pPr marL="0" lvl="0" indent="0">
              <a:buNone/>
            </a:pP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Liberation Sans" pitchFamily="34"/>
              </a:rPr>
              <a:t>y</a:t>
            </a:r>
            <a:r>
              <a:rPr lang="en-US" sz="2400" i="1" baseline="-33000" dirty="0" err="1">
                <a:solidFill>
                  <a:schemeClr val="accent1">
                    <a:lumMod val="50000"/>
                  </a:schemeClr>
                </a:solidFill>
                <a:latin typeface="Liberation Sans" pitchFamily="34"/>
              </a:rPr>
              <a:t>n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Liberation Sans" pitchFamily="34"/>
              </a:rPr>
              <a:t>(</a:t>
            </a:r>
            <a:r>
              <a:rPr lang="en-US" sz="2400" i="1" dirty="0">
                <a:solidFill>
                  <a:schemeClr val="accent1">
                    <a:lumMod val="50000"/>
                  </a:schemeClr>
                </a:solidFill>
                <a:latin typeface="Liberation Sans" pitchFamily="34"/>
                <a:cs typeface="Segoe UI" pitchFamily="2"/>
              </a:rPr>
              <a:t>L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Liberation Sans" pitchFamily="34"/>
              </a:rPr>
              <a:t>) = 1 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Liberation Sans" pitchFamily="34"/>
                <a:ea typeface="Liberation Sans" pitchFamily="34"/>
                <a:cs typeface="Liberation Sans" pitchFamily="34"/>
              </a:rPr>
              <a:t>so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Liberation Sans" pitchFamily="34"/>
              </a:rPr>
              <a:t> </a:t>
            </a:r>
            <a:r>
              <a:rPr lang="en-US" sz="2400" i="1" dirty="0">
                <a:solidFill>
                  <a:schemeClr val="accent1">
                    <a:lumMod val="50000"/>
                  </a:schemeClr>
                </a:solidFill>
                <a:latin typeface="Liberation Sans" pitchFamily="34"/>
                <a:cs typeface="Segoe UI" pitchFamily="2"/>
              </a:rPr>
              <a:t>L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Liberation Sans" pitchFamily="34"/>
              </a:rPr>
              <a:t> 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Liberation Sans" pitchFamily="34"/>
                <a:cs typeface="Segoe UI" pitchFamily="2"/>
              </a:rPr>
              <a:t>∈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Liberation Sans" pitchFamily="34"/>
              </a:rPr>
              <a:t> 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Liberation Sans" pitchFamily="18"/>
                <a:ea typeface="Liberation Sans" pitchFamily="2"/>
                <a:cs typeface="Liberation Sans" pitchFamily="2"/>
              </a:rPr>
              <a:t>Δ</a:t>
            </a:r>
          </a:p>
        </p:txBody>
      </p:sp>
      <p:sp>
        <p:nvSpPr>
          <p:cNvPr id="27" name="Text Placeholder 26"/>
          <p:cNvSpPr txBox="1">
            <a:spLocks noGrp="1"/>
          </p:cNvSpPr>
          <p:nvPr>
            <p:ph type="body" idx="4294967295"/>
          </p:nvPr>
        </p:nvSpPr>
        <p:spPr>
          <a:xfrm>
            <a:off x="2397760" y="1260475"/>
            <a:ext cx="7062788" cy="415925"/>
          </a:xfrm>
        </p:spPr>
        <p:txBody>
          <a:bodyPr/>
          <a:lstStyle/>
          <a:p>
            <a:pPr marL="0" lvl="0" indent="0">
              <a:buNone/>
            </a:pP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Liberation Sans" pitchFamily="34"/>
              </a:rPr>
              <a:t>(</a:t>
            </a: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Liberation Sans" pitchFamily="34"/>
              </a:rPr>
              <a:t>i</a:t>
            </a:r>
            <a:r>
              <a:rPr lang="en-US" sz="2000" i="1" baseline="-33000" dirty="0">
                <a:solidFill>
                  <a:schemeClr val="accent1">
                    <a:lumMod val="50000"/>
                  </a:schemeClr>
                </a:solidFill>
                <a:latin typeface="Liberation Sans" pitchFamily="34"/>
              </a:rPr>
              <a:t>n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Liberation Sans" pitchFamily="34"/>
              </a:rPr>
              <a:t>): uniform initial configurations 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Liberation Sans" pitchFamily="34"/>
              </a:rPr>
              <a:t>(</a:t>
            </a:r>
            <a:r>
              <a:rPr lang="en-US" sz="1600" i="1" dirty="0">
                <a:solidFill>
                  <a:schemeClr val="accent1">
                    <a:lumMod val="50000"/>
                  </a:schemeClr>
                </a:solidFill>
                <a:latin typeface="Liberation Sans" pitchFamily="34"/>
              </a:rPr>
              <a:t>i.e.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Liberation Sans" pitchFamily="34"/>
              </a:rPr>
              <a:t>, all </a:t>
            </a:r>
            <a:r>
              <a:rPr lang="en-US" sz="1600" i="1" dirty="0">
                <a:solidFill>
                  <a:schemeClr val="accent1">
                    <a:lumMod val="50000"/>
                  </a:schemeClr>
                </a:solidFill>
                <a:latin typeface="Liberation Sans" pitchFamily="34"/>
              </a:rPr>
              <a:t>n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Liberation Sans" pitchFamily="34"/>
              </a:rPr>
              <a:t> molecules are </a:t>
            </a:r>
            <a:r>
              <a:rPr lang="en-US" sz="1600" i="1" dirty="0">
                <a:solidFill>
                  <a:schemeClr val="accent1">
                    <a:lumMod val="50000"/>
                  </a:schemeClr>
                </a:solidFill>
                <a:latin typeface="Liberation Sans" pitchFamily="34"/>
              </a:rPr>
              <a:t>A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Liberation Sans" pitchFamily="34"/>
              </a:rPr>
              <a:t>)</a:t>
            </a:r>
            <a:endParaRPr lang="en-US" sz="2000" dirty="0">
              <a:solidFill>
                <a:schemeClr val="accent1">
                  <a:lumMod val="50000"/>
                </a:schemeClr>
              </a:solidFill>
              <a:latin typeface="Liberation Sans" pitchFamily="34"/>
            </a:endParaRPr>
          </a:p>
        </p:txBody>
      </p:sp>
      <p:sp>
        <p:nvSpPr>
          <p:cNvPr id="37" name="Text Placeholder 36"/>
          <p:cNvSpPr txBox="1">
            <a:spLocks noGrp="1"/>
          </p:cNvSpPr>
          <p:nvPr>
            <p:ph type="body" idx="4294967295"/>
          </p:nvPr>
        </p:nvSpPr>
        <p:spPr>
          <a:xfrm>
            <a:off x="9336401" y="2980228"/>
            <a:ext cx="374650" cy="455612"/>
          </a:xfrm>
        </p:spPr>
        <p:txBody>
          <a:bodyPr>
            <a:normAutofit fontScale="92500" lnSpcReduction="10000"/>
          </a:bodyPr>
          <a:lstStyle/>
          <a:p>
            <a:pPr marL="0" lvl="0" indent="0">
              <a:buNone/>
            </a:pPr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Liberation Sans" pitchFamily="34"/>
                <a:ea typeface="Liberation Sans" pitchFamily="34"/>
                <a:cs typeface="Liberation Sans" pitchFamily="34"/>
              </a:rPr>
              <a:t>≥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9719186" y="5739120"/>
            <a:ext cx="1661759" cy="416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hangingPunct="0">
              <a:spcAft>
                <a:spcPts val="1417"/>
              </a:spcAft>
            </a:pP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Liberation Sans" pitchFamily="34"/>
                <a:ea typeface="Liberation Sans" pitchFamily="34"/>
                <a:cs typeface="Liberation Sans" pitchFamily="34"/>
              </a:rPr>
              <a:t>so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Liberation Sans" pitchFamily="34"/>
                <a:ea typeface="Andale Sans UI" pitchFamily="2"/>
                <a:cs typeface="Tahoma" pitchFamily="2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Liberation Sans" pitchFamily="34"/>
                <a:ea typeface="Segoe UI" pitchFamily="2"/>
                <a:cs typeface="Segoe UI" pitchFamily="2"/>
              </a:rPr>
              <a:t>v</a:t>
            </a:r>
            <a:r>
              <a:rPr lang="en-US" sz="2400" i="1" baseline="-33000" dirty="0" err="1">
                <a:solidFill>
                  <a:schemeClr val="accent1">
                    <a:lumMod val="50000"/>
                  </a:schemeClr>
                </a:solidFill>
                <a:latin typeface="Liberation Sans" pitchFamily="34"/>
                <a:ea typeface="Segoe UI" pitchFamily="2"/>
                <a:cs typeface="Segoe UI" pitchFamily="2"/>
              </a:rPr>
              <a:t>n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Liberation Sans" pitchFamily="34"/>
                <a:ea typeface="Segoe UI" pitchFamily="2"/>
                <a:cs typeface="Segoe UI" pitchFamily="2"/>
              </a:rPr>
              <a:t>(</a:t>
            </a:r>
            <a:r>
              <a:rPr lang="en-US" sz="2400" i="1" dirty="0">
                <a:solidFill>
                  <a:schemeClr val="accent1">
                    <a:lumMod val="50000"/>
                  </a:schemeClr>
                </a:solidFill>
                <a:latin typeface="Liberation Sans" pitchFamily="34"/>
                <a:ea typeface="Segoe UI" pitchFamily="2"/>
                <a:cs typeface="Segoe UI" pitchFamily="2"/>
              </a:rPr>
              <a:t>L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Liberation Sans" pitchFamily="34"/>
                <a:ea typeface="Segoe UI" pitchFamily="2"/>
                <a:cs typeface="Segoe UI" pitchFamily="2"/>
              </a:rPr>
              <a:t>) = 0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280415" y="5539321"/>
            <a:ext cx="3726746" cy="5007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hangingPunct="0">
              <a:spcAft>
                <a:spcPts val="1417"/>
              </a:spcAft>
            </a:pP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Liberation Sans" pitchFamily="34"/>
                <a:ea typeface="Andale Sans UI" pitchFamily="2"/>
                <a:cs typeface="Tahoma" pitchFamily="2"/>
              </a:rPr>
              <a:t>Get from </a:t>
            </a:r>
            <a:r>
              <a:rPr lang="en-US" sz="1600" b="1" dirty="0" err="1">
                <a:solidFill>
                  <a:schemeClr val="accent1">
                    <a:lumMod val="50000"/>
                  </a:schemeClr>
                </a:solidFill>
                <a:latin typeface="Liberation Sans" pitchFamily="34"/>
                <a:ea typeface="Andale Sans UI" pitchFamily="2"/>
                <a:cs typeface="Tahoma" pitchFamily="2"/>
              </a:rPr>
              <a:t>x</a:t>
            </a:r>
            <a:r>
              <a:rPr lang="en-US" sz="1600" i="1" baseline="-25000" dirty="0" err="1">
                <a:solidFill>
                  <a:schemeClr val="accent1">
                    <a:lumMod val="50000"/>
                  </a:schemeClr>
                </a:solidFill>
                <a:latin typeface="Liberation Sans" pitchFamily="34"/>
                <a:ea typeface="Andale Sans UI" pitchFamily="2"/>
                <a:cs typeface="Tahoma" pitchFamily="2"/>
              </a:rPr>
              <a:t>n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Liberation Sans" pitchFamily="34"/>
                <a:ea typeface="Andale Sans UI" pitchFamily="2"/>
                <a:cs typeface="Tahoma" pitchFamily="2"/>
              </a:rPr>
              <a:t> to </a:t>
            </a:r>
            <a:r>
              <a:rPr lang="en-US" sz="1600" b="1" dirty="0" err="1">
                <a:solidFill>
                  <a:schemeClr val="accent1">
                    <a:lumMod val="50000"/>
                  </a:schemeClr>
                </a:solidFill>
                <a:latin typeface="Liberation Sans" pitchFamily="34"/>
                <a:ea typeface="Andale Sans UI" pitchFamily="2"/>
                <a:cs typeface="Tahoma" pitchFamily="2"/>
              </a:rPr>
              <a:t>v</a:t>
            </a:r>
            <a:r>
              <a:rPr lang="en-US" sz="1600" i="1" baseline="-33000" dirty="0" err="1">
                <a:solidFill>
                  <a:schemeClr val="accent1">
                    <a:lumMod val="50000"/>
                  </a:schemeClr>
                </a:solidFill>
                <a:latin typeface="Liberation Sans" pitchFamily="34"/>
                <a:ea typeface="Andale Sans UI" pitchFamily="2"/>
                <a:cs typeface="Tahoma" pitchFamily="2"/>
              </a:rPr>
              <a:t>n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Liberation Sans" pitchFamily="34"/>
                <a:ea typeface="Andale Sans UI" pitchFamily="2"/>
                <a:cs typeface="Tahoma" pitchFamily="2"/>
              </a:rPr>
              <a:t> using reactions from </a:t>
            </a: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Liberation Sans" pitchFamily="34"/>
                <a:ea typeface="Andale Sans UI" pitchFamily="2"/>
                <a:cs typeface="Tahoma" pitchFamily="2"/>
              </a:rPr>
              <a:t>Reaction Ordering Lemma:</a:t>
            </a:r>
          </a:p>
        </p:txBody>
      </p:sp>
      <p:sp>
        <p:nvSpPr>
          <p:cNvPr id="25" name="Freeform 24"/>
          <p:cNvSpPr/>
          <p:nvPr/>
        </p:nvSpPr>
        <p:spPr>
          <a:xfrm>
            <a:off x="6725695" y="2946960"/>
            <a:ext cx="645480" cy="3093120"/>
          </a:xfrm>
          <a:custGeom>
            <a:avLst>
              <a:gd name="f0" fmla="val 16200"/>
              <a:gd name="f1" fmla="val 5400"/>
            </a:avLst>
            <a:gdLst>
              <a:gd name="f2" fmla="val w"/>
              <a:gd name="f3" fmla="val h"/>
              <a:gd name="f4" fmla="val 0"/>
              <a:gd name="f5" fmla="val 21600"/>
              <a:gd name="f6" fmla="val 10800"/>
              <a:gd name="f7" fmla="*/ f2 1 21600"/>
              <a:gd name="f8" fmla="*/ f3 1 21600"/>
              <a:gd name="f9" fmla="pin 0 f1 10800"/>
              <a:gd name="f10" fmla="pin 0 f0 21600"/>
              <a:gd name="f11" fmla="val f9"/>
              <a:gd name="f12" fmla="val f10"/>
              <a:gd name="f13" fmla="+- 21600 0 f9"/>
              <a:gd name="f14" fmla="*/ f9 f7 1"/>
              <a:gd name="f15" fmla="*/ f10 f8 1"/>
              <a:gd name="f16" fmla="*/ 0 f8 1"/>
              <a:gd name="f17" fmla="+- 21600 0 f12"/>
              <a:gd name="f18" fmla="*/ f11 f7 1"/>
              <a:gd name="f19" fmla="*/ f13 f7 1"/>
              <a:gd name="f20" fmla="*/ f17 f11 1"/>
              <a:gd name="f21" fmla="*/ f20 1 10800"/>
              <a:gd name="f22" fmla="+- f12 f21 0"/>
              <a:gd name="f23" fmla="*/ f22 f8 1"/>
            </a:gdLst>
            <a:ahLst>
              <a:ahXY gdRefX="f1" minX="f4" maxX="f6" gdRefY="f0" minY="f4" maxY="f5">
                <a:pos x="f14" y="f15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8" t="f16" r="f19" b="f23"/>
            <a:pathLst>
              <a:path w="21600" h="21600">
                <a:moveTo>
                  <a:pt x="f11" y="f4"/>
                </a:moveTo>
                <a:lnTo>
                  <a:pt x="f11" y="f12"/>
                </a:lnTo>
                <a:lnTo>
                  <a:pt x="f4" y="f12"/>
                </a:lnTo>
                <a:lnTo>
                  <a:pt x="f6" y="f5"/>
                </a:lnTo>
                <a:lnTo>
                  <a:pt x="f5" y="f12"/>
                </a:lnTo>
                <a:lnTo>
                  <a:pt x="f13" y="f12"/>
                </a:lnTo>
                <a:lnTo>
                  <a:pt x="f13" y="f4"/>
                </a:lnTo>
                <a:close/>
              </a:path>
            </a:pathLst>
          </a:custGeom>
          <a:solidFill>
            <a:srgbClr val="C0C0C0"/>
          </a:solidFill>
          <a:ln w="0">
            <a:solidFill>
              <a:srgbClr val="000000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hangingPunct="0"/>
            <a:endParaRPr lang="en-US">
              <a:solidFill>
                <a:schemeClr val="accent1">
                  <a:lumMod val="50000"/>
                </a:schemeClr>
              </a:solidFill>
              <a:latin typeface="Arial" pitchFamily="18"/>
              <a:ea typeface="Andale Sans UI" pitchFamily="2"/>
              <a:cs typeface="Tahoma" pitchFamily="2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276345" y="6792479"/>
            <a:ext cx="6249105" cy="1710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hangingPunct="0">
              <a:spcAft>
                <a:spcPts val="1417"/>
              </a:spcAft>
            </a:pPr>
            <a:r>
              <a:rPr lang="en-US" sz="1200" dirty="0">
                <a:solidFill>
                  <a:schemeClr val="accent1">
                    <a:lumMod val="50000"/>
                  </a:schemeClr>
                </a:solidFill>
                <a:latin typeface="Liberation Sans" pitchFamily="34"/>
                <a:ea typeface="Andale Sans UI" pitchFamily="2"/>
                <a:cs typeface="Tahoma" pitchFamily="2"/>
              </a:rPr>
              <a:t>[Chen, Cummings, Doty, </a:t>
            </a:r>
            <a:r>
              <a:rPr lang="en-US" sz="1200" dirty="0" err="1">
                <a:solidFill>
                  <a:schemeClr val="accent1">
                    <a:lumMod val="50000"/>
                  </a:schemeClr>
                </a:solidFill>
                <a:latin typeface="Liberation Sans" pitchFamily="34"/>
                <a:ea typeface="Andale Sans UI" pitchFamily="2"/>
                <a:cs typeface="Tahoma" pitchFamily="2"/>
              </a:rPr>
              <a:t>Soloveichik</a:t>
            </a:r>
            <a:r>
              <a:rPr lang="en-US" sz="1200" dirty="0">
                <a:solidFill>
                  <a:schemeClr val="accent1">
                    <a:lumMod val="50000"/>
                  </a:schemeClr>
                </a:solidFill>
                <a:latin typeface="Liberation Sans" pitchFamily="34"/>
                <a:ea typeface="Andale Sans UI" pitchFamily="2"/>
                <a:cs typeface="Tahoma" pitchFamily="2"/>
              </a:rPr>
              <a:t>, </a:t>
            </a:r>
            <a:r>
              <a:rPr lang="en-US" sz="1200" i="1" dirty="0">
                <a:solidFill>
                  <a:schemeClr val="accent1">
                    <a:lumMod val="50000"/>
                  </a:schemeClr>
                </a:solidFill>
                <a:latin typeface="Liberation Sans" pitchFamily="34"/>
                <a:ea typeface="Andale Sans UI" pitchFamily="2"/>
                <a:cs typeface="Tahoma" pitchFamily="2"/>
              </a:rPr>
              <a:t>DISC 2014: Symposium on Distributed Computing</a:t>
            </a:r>
            <a:r>
              <a:rPr lang="en-US" sz="1200" dirty="0">
                <a:solidFill>
                  <a:schemeClr val="accent1">
                    <a:lumMod val="50000"/>
                  </a:schemeClr>
                </a:solidFill>
                <a:latin typeface="Liberation Sans" pitchFamily="34"/>
                <a:ea typeface="Andale Sans UI" pitchFamily="2"/>
                <a:cs typeface="Tahoma" pitchFamily="2"/>
              </a:rPr>
              <a:t>]</a:t>
            </a:r>
          </a:p>
        </p:txBody>
      </p:sp>
      <p:grpSp>
        <p:nvGrpSpPr>
          <p:cNvPr id="31" name="Group 30"/>
          <p:cNvGrpSpPr/>
          <p:nvPr/>
        </p:nvGrpSpPr>
        <p:grpSpPr>
          <a:xfrm>
            <a:off x="8467880" y="4903380"/>
            <a:ext cx="615240" cy="460260"/>
            <a:chOff x="6748977" y="4903380"/>
            <a:chExt cx="615240" cy="460260"/>
          </a:xfrm>
        </p:grpSpPr>
        <p:sp>
          <p:nvSpPr>
            <p:cNvPr id="32" name="TextBox 31"/>
            <p:cNvSpPr txBox="1"/>
            <p:nvPr/>
          </p:nvSpPr>
          <p:spPr>
            <a:xfrm>
              <a:off x="6950576" y="5020200"/>
              <a:ext cx="212041" cy="343440"/>
            </a:xfrm>
            <a:prstGeom prst="rect">
              <a:avLst/>
            </a:prstGeom>
            <a:noFill/>
            <a:ln>
              <a:noFill/>
            </a:ln>
          </p:spPr>
          <p:txBody>
            <a:bodyPr lIns="0" tIns="0" rIns="0" bIns="0"/>
            <a:lstStyle/>
            <a:p>
              <a:pPr hangingPunct="0">
                <a:spcAft>
                  <a:spcPts val="1417"/>
                </a:spcAft>
              </a:pPr>
              <a:r>
                <a:rPr lang="en-US" sz="2400" dirty="0">
                  <a:solidFill>
                    <a:schemeClr val="accent1">
                      <a:lumMod val="50000"/>
                    </a:schemeClr>
                  </a:solidFill>
                  <a:latin typeface="Liberation Sans" pitchFamily="18"/>
                  <a:ea typeface="Liberation Sans" pitchFamily="2"/>
                  <a:cs typeface="Liberation Sans" pitchFamily="2"/>
                </a:rPr>
                <a:t>Δ</a:t>
              </a:r>
            </a:p>
          </p:txBody>
        </p:sp>
        <p:sp>
          <p:nvSpPr>
            <p:cNvPr id="33" name="Freeform 32"/>
            <p:cNvSpPr/>
            <p:nvPr/>
          </p:nvSpPr>
          <p:spPr>
            <a:xfrm rot="16200000">
              <a:off x="6988377" y="4663980"/>
              <a:ext cx="136440" cy="615240"/>
            </a:xfrm>
            <a:custGeom>
              <a:avLst>
                <a:gd name="f0" fmla="val 1800"/>
                <a:gd name="f1" fmla="val 10800"/>
              </a:avLst>
              <a:gdLst>
                <a:gd name="f2" fmla="val 10800000"/>
                <a:gd name="f3" fmla="val 5400000"/>
                <a:gd name="f4" fmla="val 180"/>
                <a:gd name="f5" fmla="val w"/>
                <a:gd name="f6" fmla="val h"/>
                <a:gd name="f7" fmla="val 0"/>
                <a:gd name="f8" fmla="val 21600"/>
                <a:gd name="f9" fmla="val -2147483647"/>
                <a:gd name="f10" fmla="val 2147483647"/>
                <a:gd name="f11" fmla="val 5400"/>
                <a:gd name="f12" fmla="val 16200"/>
                <a:gd name="f13" fmla="val 10800"/>
                <a:gd name="f14" fmla="+- 0 0 0"/>
                <a:gd name="f15" fmla="*/ f5 1 21600"/>
                <a:gd name="f16" fmla="*/ f6 1 21600"/>
                <a:gd name="f17" fmla="pin 0 f0 5400"/>
                <a:gd name="f18" fmla="pin 0 f1 21600"/>
                <a:gd name="f19" fmla="*/ f14 f2 1"/>
                <a:gd name="f20" fmla="*/ f17 1 2"/>
                <a:gd name="f21" fmla="val f17"/>
                <a:gd name="f22" fmla="val f18"/>
                <a:gd name="f23" fmla="+- 21600 0 f17"/>
                <a:gd name="f24" fmla="*/ f17 10000 1"/>
                <a:gd name="f25" fmla="*/ 10800 f15 1"/>
                <a:gd name="f26" fmla="*/ f17 f16 1"/>
                <a:gd name="f27" fmla="*/ f7 f15 1"/>
                <a:gd name="f28" fmla="*/ f18 f16 1"/>
                <a:gd name="f29" fmla="*/ 13800 f15 1"/>
                <a:gd name="f30" fmla="*/ 21600 f15 1"/>
                <a:gd name="f31" fmla="*/ 0 f16 1"/>
                <a:gd name="f32" fmla="*/ f19 1 f4"/>
                <a:gd name="f33" fmla="*/ 0 f15 1"/>
                <a:gd name="f34" fmla="*/ 10800 f16 1"/>
                <a:gd name="f35" fmla="*/ 21600 f16 1"/>
                <a:gd name="f36" fmla="+- f22 0 f17"/>
                <a:gd name="f37" fmla="+- f22 0 f20"/>
                <a:gd name="f38" fmla="+- f22 f20 0"/>
                <a:gd name="f39" fmla="+- f22 f17 0"/>
                <a:gd name="f40" fmla="+- 21600 0 f20"/>
                <a:gd name="f41" fmla="*/ f24 1 31953"/>
                <a:gd name="f42" fmla="+- f32 0 f3"/>
                <a:gd name="f43" fmla="+- 21600 0 f41"/>
                <a:gd name="f44" fmla="*/ f41 f16 1"/>
                <a:gd name="f45" fmla="*/ f43 f16 1"/>
              </a:gdLst>
              <a:ahLst>
                <a:ahXY gdRefY="f0" minY="f7" maxY="f11">
                  <a:pos x="f25" y="f26"/>
                </a:ahXY>
                <a:ahXY gdRefY="f1" minY="f7" maxY="f8">
                  <a:pos x="f27" y="f28"/>
                </a:ahXY>
              </a:ahLst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2">
                  <a:pos x="f30" y="f31"/>
                </a:cxn>
                <a:cxn ang="f42">
                  <a:pos x="f33" y="f34"/>
                </a:cxn>
                <a:cxn ang="f42">
                  <a:pos x="f30" y="f35"/>
                </a:cxn>
              </a:cxnLst>
              <a:rect l="f29" t="f44" r="f30" b="f45"/>
              <a:pathLst>
                <a:path w="21600" h="21600">
                  <a:moveTo>
                    <a:pt x="f8" y="f7"/>
                  </a:moveTo>
                  <a:cubicBezTo>
                    <a:pt x="f12" y="f7"/>
                    <a:pt x="f13" y="f20"/>
                    <a:pt x="f13" y="f21"/>
                  </a:cubicBezTo>
                  <a:lnTo>
                    <a:pt x="f13" y="f36"/>
                  </a:lnTo>
                  <a:cubicBezTo>
                    <a:pt x="f13" y="f37"/>
                    <a:pt x="f11" y="f22"/>
                    <a:pt x="f7" y="f22"/>
                  </a:cubicBezTo>
                  <a:cubicBezTo>
                    <a:pt x="f11" y="f22"/>
                    <a:pt x="f13" y="f38"/>
                    <a:pt x="f13" y="f39"/>
                  </a:cubicBezTo>
                  <a:lnTo>
                    <a:pt x="f13" y="f23"/>
                  </a:lnTo>
                  <a:cubicBezTo>
                    <a:pt x="f13" y="f40"/>
                    <a:pt x="f12" y="f8"/>
                    <a:pt x="f8" y="f8"/>
                  </a:cubicBezTo>
                </a:path>
              </a:pathLst>
            </a:custGeom>
            <a:noFill/>
            <a:ln w="18360">
              <a:solidFill>
                <a:srgbClr val="000080"/>
              </a:solidFill>
              <a:prstDash val="solid"/>
            </a:ln>
          </p:spPr>
          <p:txBody>
            <a:bodyPr vert="horz" wrap="none" lIns="99000" tIns="54000" rIns="99000" bIns="54000" anchor="ctr" compatLnSpc="0">
              <a:noAutofit/>
            </a:bodyPr>
            <a:lstStyle/>
            <a:p>
              <a:pPr hangingPunct="0"/>
              <a:endParaRPr lang="en-US">
                <a:solidFill>
                  <a:schemeClr val="accent1">
                    <a:lumMod val="50000"/>
                  </a:schemeClr>
                </a:solidFill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2223269" y="2936524"/>
            <a:ext cx="2130138" cy="1948777"/>
            <a:chOff x="799329" y="2936520"/>
            <a:chExt cx="2130138" cy="1948777"/>
          </a:xfrm>
        </p:grpSpPr>
        <p:sp>
          <p:nvSpPr>
            <p:cNvPr id="29" name="TextBox 28"/>
            <p:cNvSpPr txBox="1"/>
            <p:nvPr/>
          </p:nvSpPr>
          <p:spPr>
            <a:xfrm>
              <a:off x="1818360" y="2936520"/>
              <a:ext cx="544680" cy="413640"/>
            </a:xfrm>
            <a:prstGeom prst="rect">
              <a:avLst/>
            </a:prstGeom>
            <a:noFill/>
            <a:ln>
              <a:noFill/>
            </a:ln>
          </p:spPr>
          <p:txBody>
            <a:bodyPr lIns="0" tIns="0" rIns="0" bIns="0"/>
            <a:lstStyle/>
            <a:p>
              <a:pPr hangingPunct="0">
                <a:spcAft>
                  <a:spcPts val="1417"/>
                </a:spcAft>
              </a:pPr>
              <a:r>
                <a:rPr lang="en-US" sz="2400" b="1" dirty="0">
                  <a:solidFill>
                    <a:schemeClr val="accent1">
                      <a:lumMod val="50000"/>
                    </a:schemeClr>
                  </a:solidFill>
                  <a:latin typeface="Liberation Sans" pitchFamily="34"/>
                  <a:ea typeface="Andale Sans UI" pitchFamily="2"/>
                  <a:cs typeface="Tahoma" pitchFamily="2"/>
                </a:rPr>
                <a:t>i</a:t>
              </a:r>
              <a:r>
                <a:rPr lang="en-US" sz="2400" baseline="-33000" dirty="0">
                  <a:solidFill>
                    <a:schemeClr val="accent1">
                      <a:lumMod val="50000"/>
                    </a:schemeClr>
                  </a:solidFill>
                  <a:latin typeface="Liberation Sans" pitchFamily="34"/>
                  <a:ea typeface="Andale Sans UI" pitchFamily="2"/>
                  <a:cs typeface="Tahoma" pitchFamily="2"/>
                </a:rPr>
                <a:t>200</a:t>
              </a:r>
            </a:p>
          </p:txBody>
        </p:sp>
        <p:graphicFrame>
          <p:nvGraphicFramePr>
            <p:cNvPr id="41" name="Chart 40"/>
            <p:cNvGraphicFramePr/>
            <p:nvPr>
              <p:extLst>
                <p:ext uri="{D42A27DB-BD31-4B8C-83A1-F6EECF244321}">
                  <p14:modId xmlns:p14="http://schemas.microsoft.com/office/powerpoint/2010/main" val="1230378027"/>
                </p:ext>
              </p:extLst>
            </p:nvPr>
          </p:nvGraphicFramePr>
          <p:xfrm>
            <a:off x="799329" y="3219478"/>
            <a:ext cx="2130138" cy="1665819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</p:grpSp>
      <p:grpSp>
        <p:nvGrpSpPr>
          <p:cNvPr id="7" name="Group 6"/>
          <p:cNvGrpSpPr/>
          <p:nvPr/>
        </p:nvGrpSpPr>
        <p:grpSpPr>
          <a:xfrm>
            <a:off x="4683622" y="2919601"/>
            <a:ext cx="2130138" cy="1967842"/>
            <a:chOff x="3112201" y="2919600"/>
            <a:chExt cx="2130138" cy="1967842"/>
          </a:xfrm>
        </p:grpSpPr>
        <p:sp>
          <p:nvSpPr>
            <p:cNvPr id="11" name="TextBox 10"/>
            <p:cNvSpPr txBox="1"/>
            <p:nvPr/>
          </p:nvSpPr>
          <p:spPr>
            <a:xfrm>
              <a:off x="4166280" y="2919600"/>
              <a:ext cx="538920" cy="415800"/>
            </a:xfrm>
            <a:prstGeom prst="rect">
              <a:avLst/>
            </a:prstGeom>
            <a:noFill/>
            <a:ln>
              <a:noFill/>
            </a:ln>
          </p:spPr>
          <p:txBody>
            <a:bodyPr lIns="0" tIns="0" rIns="0" bIns="0"/>
            <a:lstStyle/>
            <a:p>
              <a:pPr hangingPunct="0">
                <a:spcAft>
                  <a:spcPts val="1417"/>
                </a:spcAft>
              </a:pPr>
              <a:r>
                <a:rPr lang="en-US" sz="2400" b="1" dirty="0">
                  <a:solidFill>
                    <a:schemeClr val="accent1">
                      <a:lumMod val="50000"/>
                    </a:schemeClr>
                  </a:solidFill>
                  <a:latin typeface="Liberation Sans" pitchFamily="34"/>
                  <a:ea typeface="Andale Sans UI" pitchFamily="2"/>
                  <a:cs typeface="Tahoma" pitchFamily="2"/>
                </a:rPr>
                <a:t>x</a:t>
              </a:r>
              <a:r>
                <a:rPr lang="en-US" sz="2400" baseline="-33000" dirty="0">
                  <a:solidFill>
                    <a:schemeClr val="accent1">
                      <a:lumMod val="50000"/>
                    </a:schemeClr>
                  </a:solidFill>
                  <a:latin typeface="Liberation Sans" pitchFamily="34"/>
                  <a:ea typeface="Andale Sans UI" pitchFamily="2"/>
                  <a:cs typeface="Tahoma" pitchFamily="2"/>
                </a:rPr>
                <a:t>200</a:t>
              </a:r>
            </a:p>
          </p:txBody>
        </p:sp>
        <p:graphicFrame>
          <p:nvGraphicFramePr>
            <p:cNvPr id="38" name="Chart 37"/>
            <p:cNvGraphicFramePr/>
            <p:nvPr>
              <p:extLst>
                <p:ext uri="{D42A27DB-BD31-4B8C-83A1-F6EECF244321}">
                  <p14:modId xmlns:p14="http://schemas.microsoft.com/office/powerpoint/2010/main" val="1312476845"/>
                </p:ext>
              </p:extLst>
            </p:nvPr>
          </p:nvGraphicFramePr>
          <p:xfrm>
            <a:off x="3112201" y="3221623"/>
            <a:ext cx="2130138" cy="1665819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</p:grpSp>
      <p:grpSp>
        <p:nvGrpSpPr>
          <p:cNvPr id="9" name="Group 8"/>
          <p:cNvGrpSpPr/>
          <p:nvPr/>
        </p:nvGrpSpPr>
        <p:grpSpPr>
          <a:xfrm>
            <a:off x="7148920" y="2946603"/>
            <a:ext cx="2130138" cy="1970459"/>
            <a:chOff x="5430017" y="2946600"/>
            <a:chExt cx="2130138" cy="1970459"/>
          </a:xfrm>
        </p:grpSpPr>
        <p:sp>
          <p:nvSpPr>
            <p:cNvPr id="8" name="TextBox 7"/>
            <p:cNvSpPr txBox="1"/>
            <p:nvPr/>
          </p:nvSpPr>
          <p:spPr>
            <a:xfrm>
              <a:off x="6599880" y="2946600"/>
              <a:ext cx="811800" cy="415800"/>
            </a:xfrm>
            <a:prstGeom prst="rect">
              <a:avLst/>
            </a:prstGeom>
            <a:noFill/>
            <a:ln>
              <a:noFill/>
            </a:ln>
          </p:spPr>
          <p:txBody>
            <a:bodyPr lIns="0" tIns="0" rIns="0" bIns="0"/>
            <a:lstStyle/>
            <a:p>
              <a:pPr hangingPunct="0">
                <a:spcAft>
                  <a:spcPts val="1417"/>
                </a:spcAft>
              </a:pPr>
              <a:r>
                <a:rPr lang="en-US" sz="2400" b="1" dirty="0">
                  <a:solidFill>
                    <a:schemeClr val="accent1">
                      <a:lumMod val="50000"/>
                    </a:schemeClr>
                  </a:solidFill>
                  <a:latin typeface="Liberation Sans" pitchFamily="34"/>
                  <a:ea typeface="Andale Sans UI" pitchFamily="2"/>
                  <a:cs typeface="Tahoma" pitchFamily="2"/>
                </a:rPr>
                <a:t>y</a:t>
              </a:r>
              <a:r>
                <a:rPr lang="en-US" sz="2400" baseline="-33000" dirty="0">
                  <a:solidFill>
                    <a:schemeClr val="accent1">
                      <a:lumMod val="50000"/>
                    </a:schemeClr>
                  </a:solidFill>
                  <a:latin typeface="Liberation Sans" pitchFamily="34"/>
                  <a:ea typeface="Andale Sans UI" pitchFamily="2"/>
                  <a:cs typeface="Tahoma" pitchFamily="2"/>
                </a:rPr>
                <a:t>200</a:t>
              </a:r>
            </a:p>
          </p:txBody>
        </p:sp>
        <p:graphicFrame>
          <p:nvGraphicFramePr>
            <p:cNvPr id="40" name="Chart 39"/>
            <p:cNvGraphicFramePr/>
            <p:nvPr>
              <p:extLst>
                <p:ext uri="{D42A27DB-BD31-4B8C-83A1-F6EECF244321}">
                  <p14:modId xmlns:p14="http://schemas.microsoft.com/office/powerpoint/2010/main" val="1554132405"/>
                </p:ext>
              </p:extLst>
            </p:nvPr>
          </p:nvGraphicFramePr>
          <p:xfrm>
            <a:off x="5430017" y="3251240"/>
            <a:ext cx="2130138" cy="1665819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5"/>
            </a:graphicData>
          </a:graphic>
        </p:graphicFrame>
      </p:grpSp>
      <p:grpSp>
        <p:nvGrpSpPr>
          <p:cNvPr id="46" name="Group 45"/>
          <p:cNvGrpSpPr/>
          <p:nvPr/>
        </p:nvGrpSpPr>
        <p:grpSpPr>
          <a:xfrm>
            <a:off x="9341094" y="2919241"/>
            <a:ext cx="2130138" cy="2413080"/>
            <a:chOff x="7661519" y="2919240"/>
            <a:chExt cx="2130138" cy="2413080"/>
          </a:xfrm>
        </p:grpSpPr>
        <p:grpSp>
          <p:nvGrpSpPr>
            <p:cNvPr id="45" name="Group 44"/>
            <p:cNvGrpSpPr/>
            <p:nvPr/>
          </p:nvGrpSpPr>
          <p:grpSpPr>
            <a:xfrm>
              <a:off x="8798760" y="2919240"/>
              <a:ext cx="786959" cy="2413080"/>
              <a:chOff x="8798760" y="2919240"/>
              <a:chExt cx="786959" cy="2413080"/>
            </a:xfrm>
          </p:grpSpPr>
          <p:sp>
            <p:nvSpPr>
              <p:cNvPr id="3" name="TextBox 2"/>
              <p:cNvSpPr txBox="1"/>
              <p:nvPr/>
            </p:nvSpPr>
            <p:spPr>
              <a:xfrm>
                <a:off x="8798760" y="2919240"/>
                <a:ext cx="767880" cy="415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0" tIns="0" rIns="0" bIns="0"/>
              <a:lstStyle/>
              <a:p>
                <a:pPr hangingPunct="0">
                  <a:spcAft>
                    <a:spcPts val="1417"/>
                  </a:spcAft>
                </a:pPr>
                <a:r>
                  <a:rPr lang="en-US" sz="2400" b="1" dirty="0">
                    <a:solidFill>
                      <a:schemeClr val="accent1">
                        <a:lumMod val="50000"/>
                      </a:schemeClr>
                    </a:solidFill>
                    <a:latin typeface="Liberation Sans" pitchFamily="34"/>
                    <a:ea typeface="Andale Sans UI" pitchFamily="2"/>
                    <a:cs typeface="Tahoma" pitchFamily="2"/>
                  </a:rPr>
                  <a:t>v</a:t>
                </a:r>
                <a:r>
                  <a:rPr lang="en-US" sz="2400" baseline="-33000" dirty="0">
                    <a:solidFill>
                      <a:schemeClr val="accent1">
                        <a:lumMod val="50000"/>
                      </a:schemeClr>
                    </a:solidFill>
                    <a:latin typeface="Liberation Sans" pitchFamily="34"/>
                    <a:ea typeface="Andale Sans UI" pitchFamily="2"/>
                    <a:cs typeface="Tahoma" pitchFamily="2"/>
                  </a:rPr>
                  <a:t>200</a:t>
                </a:r>
              </a:p>
            </p:txBody>
          </p:sp>
          <p:sp>
            <p:nvSpPr>
              <p:cNvPr id="5" name="TextBox 4"/>
              <p:cNvSpPr txBox="1"/>
              <p:nvPr/>
            </p:nvSpPr>
            <p:spPr>
              <a:xfrm>
                <a:off x="9176350" y="4988880"/>
                <a:ext cx="207648" cy="34344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0" tIns="0" rIns="0" bIns="0"/>
              <a:lstStyle/>
              <a:p>
                <a:pPr hangingPunct="0">
                  <a:spcAft>
                    <a:spcPts val="1417"/>
                  </a:spcAft>
                </a:pPr>
                <a:r>
                  <a:rPr lang="en-US" sz="2400" dirty="0">
                    <a:solidFill>
                      <a:schemeClr val="accent1">
                        <a:lumMod val="50000"/>
                      </a:schemeClr>
                    </a:solidFill>
                    <a:latin typeface="Liberation Sans" pitchFamily="18"/>
                    <a:ea typeface="Liberation Sans" pitchFamily="2"/>
                    <a:cs typeface="Liberation Sans" pitchFamily="2"/>
                  </a:rPr>
                  <a:t>Δ</a:t>
                </a:r>
              </a:p>
            </p:txBody>
          </p:sp>
          <p:sp>
            <p:nvSpPr>
              <p:cNvPr id="6" name="Freeform 5"/>
              <p:cNvSpPr/>
              <p:nvPr/>
            </p:nvSpPr>
            <p:spPr>
              <a:xfrm rot="16200000">
                <a:off x="9209879" y="4631400"/>
                <a:ext cx="136440" cy="615240"/>
              </a:xfrm>
              <a:custGeom>
                <a:avLst>
                  <a:gd name="f0" fmla="val 1800"/>
                  <a:gd name="f1" fmla="val 10800"/>
                </a:avLst>
                <a:gdLst>
                  <a:gd name="f2" fmla="val 10800000"/>
                  <a:gd name="f3" fmla="val 5400000"/>
                  <a:gd name="f4" fmla="val 180"/>
                  <a:gd name="f5" fmla="val w"/>
                  <a:gd name="f6" fmla="val h"/>
                  <a:gd name="f7" fmla="val 0"/>
                  <a:gd name="f8" fmla="val 21600"/>
                  <a:gd name="f9" fmla="val -2147483647"/>
                  <a:gd name="f10" fmla="val 2147483647"/>
                  <a:gd name="f11" fmla="val 5400"/>
                  <a:gd name="f12" fmla="val 16200"/>
                  <a:gd name="f13" fmla="val 10800"/>
                  <a:gd name="f14" fmla="+- 0 0 0"/>
                  <a:gd name="f15" fmla="*/ f5 1 21600"/>
                  <a:gd name="f16" fmla="*/ f6 1 21600"/>
                  <a:gd name="f17" fmla="pin 0 f0 5400"/>
                  <a:gd name="f18" fmla="pin 0 f1 21600"/>
                  <a:gd name="f19" fmla="*/ f14 f2 1"/>
                  <a:gd name="f20" fmla="*/ f17 1 2"/>
                  <a:gd name="f21" fmla="val f17"/>
                  <a:gd name="f22" fmla="val f18"/>
                  <a:gd name="f23" fmla="+- 21600 0 f17"/>
                  <a:gd name="f24" fmla="*/ f17 10000 1"/>
                  <a:gd name="f25" fmla="*/ 10800 f15 1"/>
                  <a:gd name="f26" fmla="*/ f17 f16 1"/>
                  <a:gd name="f27" fmla="*/ f7 f15 1"/>
                  <a:gd name="f28" fmla="*/ f18 f16 1"/>
                  <a:gd name="f29" fmla="*/ 13800 f15 1"/>
                  <a:gd name="f30" fmla="*/ 21600 f15 1"/>
                  <a:gd name="f31" fmla="*/ 0 f16 1"/>
                  <a:gd name="f32" fmla="*/ f19 1 f4"/>
                  <a:gd name="f33" fmla="*/ 0 f15 1"/>
                  <a:gd name="f34" fmla="*/ 10800 f16 1"/>
                  <a:gd name="f35" fmla="*/ 21600 f16 1"/>
                  <a:gd name="f36" fmla="+- f22 0 f17"/>
                  <a:gd name="f37" fmla="+- f22 0 f20"/>
                  <a:gd name="f38" fmla="+- f22 f20 0"/>
                  <a:gd name="f39" fmla="+- f22 f17 0"/>
                  <a:gd name="f40" fmla="+- 21600 0 f20"/>
                  <a:gd name="f41" fmla="*/ f24 1 31953"/>
                  <a:gd name="f42" fmla="+- f32 0 f3"/>
                  <a:gd name="f43" fmla="+- 21600 0 f41"/>
                  <a:gd name="f44" fmla="*/ f41 f16 1"/>
                  <a:gd name="f45" fmla="*/ f43 f16 1"/>
                </a:gdLst>
                <a:ahLst>
                  <a:ahXY gdRefY="f0" minY="f7" maxY="f11">
                    <a:pos x="f25" y="f26"/>
                  </a:ahXY>
                  <a:ahXY gdRefY="f1" minY="f7" maxY="f8">
                    <a:pos x="f27" y="f28"/>
                  </a:ahXY>
                </a:ahLst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42">
                    <a:pos x="f30" y="f31"/>
                  </a:cxn>
                  <a:cxn ang="f42">
                    <a:pos x="f33" y="f34"/>
                  </a:cxn>
                  <a:cxn ang="f42">
                    <a:pos x="f30" y="f35"/>
                  </a:cxn>
                </a:cxnLst>
                <a:rect l="f29" t="f44" r="f30" b="f45"/>
                <a:pathLst>
                  <a:path w="21600" h="21600">
                    <a:moveTo>
                      <a:pt x="f8" y="f7"/>
                    </a:moveTo>
                    <a:cubicBezTo>
                      <a:pt x="f12" y="f7"/>
                      <a:pt x="f13" y="f20"/>
                      <a:pt x="f13" y="f21"/>
                    </a:cubicBezTo>
                    <a:lnTo>
                      <a:pt x="f13" y="f36"/>
                    </a:lnTo>
                    <a:cubicBezTo>
                      <a:pt x="f13" y="f37"/>
                      <a:pt x="f11" y="f22"/>
                      <a:pt x="f7" y="f22"/>
                    </a:cubicBezTo>
                    <a:cubicBezTo>
                      <a:pt x="f11" y="f22"/>
                      <a:pt x="f13" y="f38"/>
                      <a:pt x="f13" y="f39"/>
                    </a:cubicBezTo>
                    <a:lnTo>
                      <a:pt x="f13" y="f23"/>
                    </a:lnTo>
                    <a:cubicBezTo>
                      <a:pt x="f13" y="f40"/>
                      <a:pt x="f12" y="f8"/>
                      <a:pt x="f8" y="f8"/>
                    </a:cubicBezTo>
                  </a:path>
                </a:pathLst>
              </a:custGeom>
              <a:noFill/>
              <a:ln w="18360">
                <a:solidFill>
                  <a:srgbClr val="000080"/>
                </a:solidFill>
                <a:prstDash val="solid"/>
              </a:ln>
            </p:spPr>
            <p:txBody>
              <a:bodyPr vert="horz" wrap="none" lIns="99000" tIns="54000" rIns="99000" bIns="54000" anchor="ctr" compatLnSpc="0">
                <a:noAutofit/>
              </a:bodyPr>
              <a:lstStyle/>
              <a:p>
                <a:pPr hangingPunct="0"/>
                <a:endParaRPr lang="en-US">
                  <a:solidFill>
                    <a:schemeClr val="accent1">
                      <a:lumMod val="50000"/>
                    </a:schemeClr>
                  </a:solidFill>
                  <a:latin typeface="Arial" pitchFamily="18"/>
                  <a:ea typeface="Andale Sans UI" pitchFamily="2"/>
                  <a:cs typeface="Tahoma" pitchFamily="2"/>
                </a:endParaRPr>
              </a:p>
            </p:txBody>
          </p:sp>
        </p:grpSp>
        <p:graphicFrame>
          <p:nvGraphicFramePr>
            <p:cNvPr id="42" name="Chart 41"/>
            <p:cNvGraphicFramePr/>
            <p:nvPr>
              <p:extLst>
                <p:ext uri="{D42A27DB-BD31-4B8C-83A1-F6EECF244321}">
                  <p14:modId xmlns:p14="http://schemas.microsoft.com/office/powerpoint/2010/main" val="4190695976"/>
                </p:ext>
              </p:extLst>
            </p:nvPr>
          </p:nvGraphicFramePr>
          <p:xfrm>
            <a:off x="7661519" y="3279813"/>
            <a:ext cx="2130138" cy="1665819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6"/>
            </a:graphicData>
          </a:graphic>
        </p:graphicFrame>
      </p:grpSp>
      <p:grpSp>
        <p:nvGrpSpPr>
          <p:cNvPr id="48" name="Group 47"/>
          <p:cNvGrpSpPr/>
          <p:nvPr/>
        </p:nvGrpSpPr>
        <p:grpSpPr>
          <a:xfrm>
            <a:off x="7148920" y="2952789"/>
            <a:ext cx="2130138" cy="1964273"/>
            <a:chOff x="7452927" y="2030386"/>
            <a:chExt cx="2130138" cy="1964273"/>
          </a:xfrm>
        </p:grpSpPr>
        <p:sp>
          <p:nvSpPr>
            <p:cNvPr id="35" name="TextBox 34"/>
            <p:cNvSpPr txBox="1"/>
            <p:nvPr/>
          </p:nvSpPr>
          <p:spPr>
            <a:xfrm>
              <a:off x="8622217" y="2030386"/>
              <a:ext cx="676440" cy="415800"/>
            </a:xfrm>
            <a:prstGeom prst="rect">
              <a:avLst/>
            </a:prstGeom>
            <a:noFill/>
            <a:ln>
              <a:noFill/>
            </a:ln>
          </p:spPr>
          <p:txBody>
            <a:bodyPr lIns="0" tIns="0" rIns="0" bIns="0"/>
            <a:lstStyle/>
            <a:p>
              <a:pPr hangingPunct="0">
                <a:spcAft>
                  <a:spcPts val="1417"/>
                </a:spcAft>
              </a:pPr>
              <a:r>
                <a:rPr lang="en-US" sz="2400" b="1" dirty="0">
                  <a:solidFill>
                    <a:srgbClr val="FF0000"/>
                  </a:solidFill>
                  <a:latin typeface="Liberation Sans" pitchFamily="34"/>
                  <a:ea typeface="Andale Sans UI" pitchFamily="2"/>
                  <a:cs typeface="Tahoma" pitchFamily="2"/>
                </a:rPr>
                <a:t>y</a:t>
              </a:r>
              <a:r>
                <a:rPr lang="en-US" sz="2400" baseline="-33000" dirty="0">
                  <a:solidFill>
                    <a:srgbClr val="FF0000"/>
                  </a:solidFill>
                  <a:latin typeface="Liberation Sans" pitchFamily="34"/>
                  <a:ea typeface="Andale Sans UI" pitchFamily="2"/>
                  <a:cs typeface="Tahoma" pitchFamily="2"/>
                </a:rPr>
                <a:t>300</a:t>
              </a:r>
            </a:p>
          </p:txBody>
        </p:sp>
        <p:graphicFrame>
          <p:nvGraphicFramePr>
            <p:cNvPr id="47" name="Chart 46"/>
            <p:cNvGraphicFramePr/>
            <p:nvPr>
              <p:extLst>
                <p:ext uri="{D42A27DB-BD31-4B8C-83A1-F6EECF244321}">
                  <p14:modId xmlns:p14="http://schemas.microsoft.com/office/powerpoint/2010/main" val="850730421"/>
                </p:ext>
              </p:extLst>
            </p:nvPr>
          </p:nvGraphicFramePr>
          <p:xfrm>
            <a:off x="7452927" y="2328840"/>
            <a:ext cx="2130138" cy="1665819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7"/>
            </a:graphicData>
          </a:graphic>
        </p:graphicFrame>
      </p:grpSp>
      <p:cxnSp>
        <p:nvCxnSpPr>
          <p:cNvPr id="10" name="Straight Arrow Connector 9"/>
          <p:cNvCxnSpPr/>
          <p:nvPr/>
        </p:nvCxnSpPr>
        <p:spPr>
          <a:xfrm flipV="1">
            <a:off x="10058230" y="4827644"/>
            <a:ext cx="49576" cy="521721"/>
          </a:xfrm>
          <a:prstGeom prst="straightConnector1">
            <a:avLst/>
          </a:prstGeom>
          <a:ln w="38100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4211363" y="3622782"/>
            <a:ext cx="54053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accent1">
                    <a:lumMod val="50000"/>
                  </a:schemeClr>
                </a:solidFill>
                <a:latin typeface="Liberation Sans" pitchFamily="34"/>
              </a:rPr>
              <a:t>⇒</a:t>
            </a:r>
            <a:endParaRPr lang="en-US" sz="3200" dirty="0"/>
          </a:p>
        </p:txBody>
      </p:sp>
      <p:sp>
        <p:nvSpPr>
          <p:cNvPr id="43" name="Rectangle 42"/>
          <p:cNvSpPr/>
          <p:nvPr/>
        </p:nvSpPr>
        <p:spPr>
          <a:xfrm>
            <a:off x="6703854" y="3608508"/>
            <a:ext cx="54053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accent1">
                    <a:lumMod val="50000"/>
                  </a:schemeClr>
                </a:solidFill>
                <a:latin typeface="Liberation Sans" pitchFamily="34"/>
              </a:rPr>
              <a:t>⇒</a:t>
            </a:r>
            <a:endParaRPr lang="en-US" sz="3200" dirty="0"/>
          </a:p>
        </p:txBody>
      </p:sp>
      <p:sp>
        <p:nvSpPr>
          <p:cNvPr id="44" name="Text Placeholder 16"/>
          <p:cNvSpPr txBox="1">
            <a:spLocks/>
          </p:cNvSpPr>
          <p:nvPr/>
        </p:nvSpPr>
        <p:spPr>
          <a:xfrm>
            <a:off x="10159850" y="1730395"/>
            <a:ext cx="2605442" cy="3798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 rtl="0" hangingPunct="0">
              <a:spcBef>
                <a:spcPts val="0"/>
              </a:spcBef>
              <a:spcAft>
                <a:spcPts val="1417"/>
              </a:spcAft>
              <a:tabLst/>
              <a:defRPr lang="x-none" sz="3200" b="0" i="0" u="none" strike="noStrike" kern="1200">
                <a:ln>
                  <a:noFill/>
                </a:ln>
                <a:latin typeface="Arial" pitchFamily="18"/>
                <a:cs typeface="Tahoma" pitchFamily="2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dirty="0">
                <a:solidFill>
                  <a:schemeClr val="accent1">
                    <a:lumMod val="50000"/>
                  </a:schemeClr>
                </a:solidFill>
                <a:latin typeface="Liberation Sans" pitchFamily="34"/>
              </a:rPr>
              <a:t>hypothesis of lemma</a:t>
            </a:r>
            <a:endParaRPr lang="en-US" sz="2200" dirty="0">
              <a:solidFill>
                <a:schemeClr val="accent1">
                  <a:lumMod val="50000"/>
                </a:schemeClr>
              </a:solidFill>
              <a:latin typeface="Liberation Sans" pitchFamily="34"/>
              <a:ea typeface="Liberation Sans" pitchFamily="2"/>
              <a:cs typeface="Liberation Sans" pitchFamily="2"/>
            </a:endParaRPr>
          </a:p>
        </p:txBody>
      </p:sp>
      <p:cxnSp>
        <p:nvCxnSpPr>
          <p:cNvPr id="28" name="Straight Connector 27"/>
          <p:cNvCxnSpPr/>
          <p:nvPr/>
        </p:nvCxnSpPr>
        <p:spPr>
          <a:xfrm flipH="1" flipV="1">
            <a:off x="10055995" y="1619602"/>
            <a:ext cx="350168" cy="111142"/>
          </a:xfrm>
          <a:prstGeom prst="line">
            <a:avLst/>
          </a:prstGeom>
          <a:ln w="381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/>
          <p:cNvSpPr txBox="1"/>
          <p:nvPr/>
        </p:nvSpPr>
        <p:spPr>
          <a:xfrm>
            <a:off x="8467880" y="6672058"/>
            <a:ext cx="4711560" cy="582841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hangingPunct="0">
              <a:spcAft>
                <a:spcPts val="1417"/>
              </a:spcAft>
            </a:pPr>
            <a:r>
              <a:rPr lang="en-US" sz="2000" i="1" dirty="0">
                <a:solidFill>
                  <a:schemeClr val="accent1">
                    <a:lumMod val="50000"/>
                  </a:schemeClr>
                </a:solidFill>
                <a:latin typeface="Liberation Sans" pitchFamily="34"/>
                <a:ea typeface="Liberation Sans" pitchFamily="34"/>
                <a:cs typeface="Liberation Sans" pitchFamily="34"/>
              </a:rPr>
              <a:t>i.e.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Liberation Sans" pitchFamily="34"/>
                <a:ea typeface="Liberation Sans" pitchFamily="34"/>
                <a:cs typeface="Liberation Sans" pitchFamily="34"/>
              </a:rPr>
              <a:t>, </a:t>
            </a:r>
            <a:r>
              <a:rPr lang="en-US" sz="2000" dirty="0">
                <a:solidFill>
                  <a:srgbClr val="FF0000"/>
                </a:solidFill>
                <a:latin typeface="Liberation Sans" pitchFamily="34"/>
                <a:ea typeface="Liberation Sans" pitchFamily="34"/>
                <a:cs typeface="Liberation Sans" pitchFamily="34"/>
              </a:rPr>
              <a:t>leader not elected with probability 1</a:t>
            </a:r>
            <a:endParaRPr lang="en-US" sz="2000" dirty="0">
              <a:solidFill>
                <a:srgbClr val="FF0000"/>
              </a:solidFill>
              <a:latin typeface="Liberation Sans" pitchFamily="34"/>
              <a:ea typeface="Segoe UI" pitchFamily="2"/>
              <a:cs typeface="Segoe UI" pitchFamily="2"/>
            </a:endParaRPr>
          </a:p>
        </p:txBody>
      </p:sp>
      <p:sp>
        <p:nvSpPr>
          <p:cNvPr id="51" name="Oval 50"/>
          <p:cNvSpPr/>
          <p:nvPr/>
        </p:nvSpPr>
        <p:spPr>
          <a:xfrm rot="517773">
            <a:off x="9319310" y="5282560"/>
            <a:ext cx="2223711" cy="109185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3023526" y="1542951"/>
            <a:ext cx="726481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>
                <a:solidFill>
                  <a:schemeClr val="accent1">
                    <a:lumMod val="50000"/>
                  </a:schemeClr>
                </a:solidFill>
                <a:latin typeface="Liberation Sans" pitchFamily="34"/>
              </a:rPr>
              <a:t>probably</a:t>
            </a:r>
            <a:endParaRPr lang="en-US" sz="1100" dirty="0"/>
          </a:p>
        </p:txBody>
      </p:sp>
      <p:sp>
        <p:nvSpPr>
          <p:cNvPr id="49" name="Rectangle 48"/>
          <p:cNvSpPr/>
          <p:nvPr/>
        </p:nvSpPr>
        <p:spPr>
          <a:xfrm>
            <a:off x="4109528" y="3617846"/>
            <a:ext cx="726481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>
                <a:solidFill>
                  <a:schemeClr val="accent1">
                    <a:lumMod val="50000"/>
                  </a:schemeClr>
                </a:solidFill>
                <a:latin typeface="Liberation Sans" pitchFamily="34"/>
              </a:rPr>
              <a:t>probably</a:t>
            </a:r>
            <a:endParaRPr lang="en-US" sz="1100" dirty="0"/>
          </a:p>
        </p:txBody>
      </p:sp>
      <p:sp>
        <p:nvSpPr>
          <p:cNvPr id="50" name="Rectangle 49"/>
          <p:cNvSpPr/>
          <p:nvPr/>
        </p:nvSpPr>
        <p:spPr>
          <a:xfrm>
            <a:off x="6727894" y="3593174"/>
            <a:ext cx="410690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>
                <a:solidFill>
                  <a:schemeClr val="accent1">
                    <a:lumMod val="50000"/>
                  </a:schemeClr>
                </a:solidFill>
                <a:latin typeface="Liberation Sans" pitchFamily="34"/>
              </a:rPr>
              <a:t>fast</a:t>
            </a:r>
            <a:endParaRPr lang="en-US" sz="1100" dirty="0"/>
          </a:p>
        </p:txBody>
      </p:sp>
      <p:sp>
        <p:nvSpPr>
          <p:cNvPr id="53" name="Rectangle 52"/>
          <p:cNvSpPr/>
          <p:nvPr/>
        </p:nvSpPr>
        <p:spPr>
          <a:xfrm>
            <a:off x="3230638" y="1980663"/>
            <a:ext cx="410690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>
                <a:solidFill>
                  <a:schemeClr val="accent1">
                    <a:lumMod val="50000"/>
                  </a:schemeClr>
                </a:solidFill>
                <a:latin typeface="Liberation Sans" pitchFamily="34"/>
              </a:rPr>
              <a:t>fast</a:t>
            </a:r>
            <a:endParaRPr lang="en-US" sz="1100" dirty="0"/>
          </a:p>
        </p:txBody>
      </p:sp>
      <p:sp>
        <p:nvSpPr>
          <p:cNvPr id="54" name="Text Placeholder 16"/>
          <p:cNvSpPr txBox="1">
            <a:spLocks/>
          </p:cNvSpPr>
          <p:nvPr/>
        </p:nvSpPr>
        <p:spPr>
          <a:xfrm>
            <a:off x="4812791" y="298518"/>
            <a:ext cx="6096947" cy="8160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 rtl="0" hangingPunct="0">
              <a:spcBef>
                <a:spcPts val="0"/>
              </a:spcBef>
              <a:spcAft>
                <a:spcPts val="1417"/>
              </a:spcAft>
              <a:tabLst/>
              <a:defRPr lang="x-none" sz="3200" b="0" i="0" u="none" strike="noStrike" kern="1200">
                <a:ln>
                  <a:noFill/>
                </a:ln>
                <a:latin typeface="Arial" pitchFamily="18"/>
                <a:cs typeface="Tahoma" pitchFamily="2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u="sng" dirty="0">
                <a:solidFill>
                  <a:schemeClr val="accent1">
                    <a:lumMod val="50000"/>
                  </a:schemeClr>
                </a:solidFill>
                <a:latin typeface="Liberation Sans" pitchFamily="34"/>
              </a:rPr>
              <a:t>want to show</a:t>
            </a:r>
            <a:r>
              <a:rPr lang="en-US" sz="2200" dirty="0">
                <a:solidFill>
                  <a:schemeClr val="accent1">
                    <a:lumMod val="50000"/>
                  </a:schemeClr>
                </a:solidFill>
                <a:latin typeface="Liberation Sans" pitchFamily="34"/>
              </a:rPr>
              <a:t>: if network quickly elects a leader, then it has positive probability of failure</a:t>
            </a:r>
            <a:endParaRPr lang="en-US" sz="2200" dirty="0">
              <a:solidFill>
                <a:schemeClr val="accent1">
                  <a:lumMod val="50000"/>
                </a:schemeClr>
              </a:solidFill>
              <a:latin typeface="Liberation Sans" pitchFamily="34"/>
              <a:ea typeface="Liberation Sans" pitchFamily="2"/>
              <a:cs typeface="Liberation Sans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1479495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13" grpId="0" animBg="1"/>
      <p:bldP spid="15" grpId="0" build="p"/>
      <p:bldP spid="16" grpId="0" build="p"/>
      <p:bldP spid="17" grpId="0" build="p"/>
      <p:bldP spid="18" grpId="0" build="p"/>
      <p:bldP spid="19" grpId="0" build="p"/>
      <p:bldP spid="20" grpId="0" build="p"/>
      <p:bldP spid="27" grpId="0" build="p"/>
      <p:bldP spid="37" grpId="0" build="p"/>
      <p:bldP spid="21" grpId="0"/>
      <p:bldP spid="24" grpId="0"/>
      <p:bldP spid="25" grpId="0" animBg="1"/>
      <p:bldP spid="26" grpId="0"/>
      <p:bldP spid="12" grpId="0"/>
      <p:bldP spid="43" grpId="0"/>
      <p:bldP spid="44" grpId="0"/>
      <p:bldP spid="52" grpId="0"/>
      <p:bldP spid="51" grpId="0" animBg="1"/>
      <p:bldP spid="2" grpId="0"/>
      <p:bldP spid="49" grpId="0"/>
      <p:bldP spid="50" grpId="0"/>
      <p:bldP spid="5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436C3D9A-FBC1-4428-9A8C-81EDE1A54128}" type="slidenum">
              <a:t>26</a:t>
            </a:fld>
            <a:endParaRPr lang="en-US"/>
          </a:p>
        </p:txBody>
      </p:sp>
      <p:sp>
        <p:nvSpPr>
          <p:cNvPr id="2" name="Title 1"/>
          <p:cNvSpPr txBox="1">
            <a:spLocks noGrp="1"/>
          </p:cNvSpPr>
          <p:nvPr>
            <p:ph type="title" idx="4294967295"/>
          </p:nvPr>
        </p:nvSpPr>
        <p:spPr>
          <a:xfrm>
            <a:off x="1056640" y="301625"/>
            <a:ext cx="8015923" cy="1262063"/>
          </a:xfrm>
        </p:spPr>
        <p:txBody>
          <a:bodyPr/>
          <a:lstStyle/>
          <a:p>
            <a:pPr lvl="0"/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Summary</a:t>
            </a:r>
          </a:p>
        </p:txBody>
      </p:sp>
      <p:sp>
        <p:nvSpPr>
          <p:cNvPr id="3" name="Text Placeholder 2"/>
          <p:cNvSpPr txBox="1">
            <a:spLocks noGrp="1"/>
          </p:cNvSpPr>
          <p:nvPr>
            <p:ph type="body" idx="4294967295"/>
          </p:nvPr>
        </p:nvSpPr>
        <p:spPr>
          <a:xfrm>
            <a:off x="725215" y="2396173"/>
            <a:ext cx="11992302" cy="3437068"/>
          </a:xfrm>
        </p:spPr>
        <p:txBody>
          <a:bodyPr>
            <a:noAutofit/>
          </a:bodyPr>
          <a:lstStyle/>
          <a:p>
            <a:pPr>
              <a:buClr>
                <a:srgbClr val="FF6633"/>
              </a:buClr>
              <a:buSzPct val="45000"/>
            </a:pP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Liberation Sans" pitchFamily="34"/>
              </a:rPr>
              <a:t>Every (reasonable) chemical reaction network that stably elects a leader from a uniform initial configuration (all molecules are same species) requires time 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Liberation Sans" pitchFamily="34"/>
                <a:ea typeface="Liberation Sans" pitchFamily="34"/>
                <a:cs typeface="Liberation Sans" pitchFamily="34"/>
              </a:rPr>
              <a:t>Ω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Liberation Sans" pitchFamily="34"/>
              </a:rPr>
              <a:t>(</a:t>
            </a:r>
            <a:r>
              <a:rPr lang="en-US" sz="2800" i="1" dirty="0">
                <a:solidFill>
                  <a:schemeClr val="accent1">
                    <a:lumMod val="50000"/>
                  </a:schemeClr>
                </a:solidFill>
                <a:latin typeface="Liberation Sans" pitchFamily="34"/>
              </a:rPr>
              <a:t>n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Liberation Sans" pitchFamily="34"/>
              </a:rPr>
              <a:t>).</a:t>
            </a:r>
          </a:p>
          <a:p>
            <a:pPr>
              <a:buClr>
                <a:srgbClr val="FF6633"/>
              </a:buClr>
              <a:buSzPct val="45000"/>
            </a:pP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Liberation Sans" pitchFamily="34"/>
              </a:rPr>
              <a:t>More generally, negative result holds even if:</a:t>
            </a:r>
          </a:p>
          <a:p>
            <a:pPr lvl="1">
              <a:buClr>
                <a:srgbClr val="FF6633"/>
              </a:buClr>
              <a:buSzPct val="45000"/>
            </a:pP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Liberation Sans" pitchFamily="34"/>
                <a:cs typeface="Tahoma" pitchFamily="2"/>
              </a:rPr>
              <a:t>initial configuration nonuniform but 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Liberation Sans" pitchFamily="34"/>
                <a:cs typeface="Tahoma" pitchFamily="2"/>
              </a:rPr>
              <a:t>dense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Liberation Sans" pitchFamily="34"/>
                <a:cs typeface="Tahoma" pitchFamily="2"/>
              </a:rPr>
              <a:t> (each species present has count </a:t>
            </a:r>
            <a:r>
              <a:rPr lang="en-US" sz="2400" i="1" dirty="0">
                <a:solidFill>
                  <a:schemeClr val="accent1">
                    <a:lumMod val="50000"/>
                  </a:schemeClr>
                </a:solidFill>
                <a:latin typeface="Liberation Sans" pitchFamily="34"/>
                <a:ea typeface="Liberation Sans" pitchFamily="34"/>
                <a:cs typeface="Liberation Sans" pitchFamily="34"/>
              </a:rPr>
              <a:t>Ω</a:t>
            </a:r>
            <a:r>
              <a:rPr lang="en-US" sz="2400" i="1" dirty="0">
                <a:solidFill>
                  <a:schemeClr val="accent1">
                    <a:lumMod val="50000"/>
                  </a:schemeClr>
                </a:solidFill>
                <a:latin typeface="Liberation Sans" pitchFamily="34"/>
                <a:cs typeface="Tahoma" pitchFamily="2"/>
              </a:rPr>
              <a:t>(n)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Liberation Sans" pitchFamily="34"/>
                <a:cs typeface="Tahoma" pitchFamily="2"/>
              </a:rPr>
              <a:t>)</a:t>
            </a:r>
            <a:endParaRPr lang="en-US" sz="1800" dirty="0">
              <a:solidFill>
                <a:schemeClr val="accent1">
                  <a:lumMod val="50000"/>
                </a:schemeClr>
              </a:solidFill>
              <a:latin typeface="Liberation Sans" pitchFamily="34"/>
              <a:cs typeface="Tahoma" pitchFamily="2"/>
            </a:endParaRPr>
          </a:p>
          <a:p>
            <a:pPr lvl="1">
              <a:buClr>
                <a:srgbClr val="FF6633"/>
              </a:buClr>
              <a:buSzPct val="45000"/>
            </a:pP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Liberation Sans" pitchFamily="34"/>
                <a:cs typeface="Tahoma" pitchFamily="2"/>
              </a:rPr>
              <a:t>goal is 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Liberation Sans" pitchFamily="34"/>
                <a:cs typeface="Tahoma" pitchFamily="2"/>
              </a:rPr>
              <a:t>any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Liberation Sans" pitchFamily="34"/>
                <a:cs typeface="Tahoma" pitchFamily="2"/>
              </a:rPr>
              <a:t> positive number of leaders under some constant</a:t>
            </a:r>
          </a:p>
          <a:p>
            <a:pPr lvl="1">
              <a:buClr>
                <a:srgbClr val="FF6633"/>
              </a:buClr>
              <a:buSzPct val="45000"/>
            </a:pP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Liberation Sans" pitchFamily="34"/>
                <a:cs typeface="Tahoma" pitchFamily="2"/>
              </a:rPr>
              <a:t>there are 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Liberation Sans" pitchFamily="34"/>
                <a:cs typeface="Tahoma" pitchFamily="2"/>
              </a:rPr>
              <a:t>multiple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Liberation Sans" pitchFamily="34"/>
                <a:cs typeface="Tahoma" pitchFamily="2"/>
              </a:rPr>
              <a:t> leader species </a:t>
            </a:r>
            <a:r>
              <a:rPr lang="en-US" sz="2400" i="1" dirty="0">
                <a:solidFill>
                  <a:schemeClr val="accent1">
                    <a:lumMod val="50000"/>
                  </a:schemeClr>
                </a:solidFill>
                <a:latin typeface="Liberation Sans" pitchFamily="34"/>
                <a:cs typeface="Tahoma" pitchFamily="2"/>
              </a:rPr>
              <a:t>L</a:t>
            </a:r>
            <a:r>
              <a:rPr lang="en-US" sz="2400" baseline="-33000" dirty="0">
                <a:solidFill>
                  <a:schemeClr val="accent1">
                    <a:lumMod val="50000"/>
                  </a:schemeClr>
                </a:solidFill>
                <a:latin typeface="Liberation Sans" pitchFamily="34"/>
                <a:cs typeface="Tahoma" pitchFamily="2"/>
              </a:rPr>
              <a:t>1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Liberation Sans" pitchFamily="34"/>
                <a:cs typeface="Tahoma" pitchFamily="2"/>
              </a:rPr>
              <a:t>,</a:t>
            </a:r>
            <a:r>
              <a:rPr lang="en-US" sz="2400" i="1" dirty="0">
                <a:solidFill>
                  <a:schemeClr val="accent1">
                    <a:lumMod val="50000"/>
                  </a:schemeClr>
                </a:solidFill>
                <a:latin typeface="Liberation Sans" pitchFamily="34"/>
                <a:cs typeface="Tahoma" pitchFamily="2"/>
              </a:rPr>
              <a:t>L</a:t>
            </a:r>
            <a:r>
              <a:rPr lang="en-US" sz="2400" baseline="-33000" dirty="0">
                <a:solidFill>
                  <a:schemeClr val="accent1">
                    <a:lumMod val="50000"/>
                  </a:schemeClr>
                </a:solidFill>
                <a:latin typeface="Liberation Sans" pitchFamily="34"/>
                <a:cs typeface="Tahoma" pitchFamily="2"/>
              </a:rPr>
              <a:t>2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Liberation Sans" pitchFamily="34"/>
                <a:cs typeface="Tahoma" pitchFamily="2"/>
              </a:rPr>
              <a:t>, …,</a:t>
            </a:r>
            <a:r>
              <a:rPr lang="en-US" sz="2400" i="1" dirty="0">
                <a:solidFill>
                  <a:schemeClr val="accent1">
                    <a:lumMod val="50000"/>
                  </a:schemeClr>
                </a:solidFill>
                <a:latin typeface="Liberation Sans" pitchFamily="34"/>
                <a:cs typeface="Tahoma" pitchFamily="2"/>
              </a:rPr>
              <a:t>L</a:t>
            </a:r>
            <a:r>
              <a:rPr lang="en-US" sz="2400" i="1" baseline="-33000" dirty="0">
                <a:solidFill>
                  <a:schemeClr val="accent1">
                    <a:lumMod val="50000"/>
                  </a:schemeClr>
                </a:solidFill>
                <a:latin typeface="Liberation Sans" pitchFamily="34"/>
                <a:cs typeface="Tahoma" pitchFamily="2"/>
              </a:rPr>
              <a:t>k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Liberation Sans" pitchFamily="34"/>
                <a:cs typeface="Tahoma" pitchFamily="2"/>
              </a:rPr>
              <a:t> and goal is to stabilize to ∑#</a:t>
            </a:r>
            <a:r>
              <a:rPr lang="en-US" sz="2400" i="1" dirty="0">
                <a:solidFill>
                  <a:schemeClr val="accent1">
                    <a:lumMod val="50000"/>
                  </a:schemeClr>
                </a:solidFill>
                <a:latin typeface="Liberation Sans" pitchFamily="34"/>
                <a:cs typeface="Tahoma" pitchFamily="2"/>
              </a:rPr>
              <a:t>L</a:t>
            </a:r>
            <a:r>
              <a:rPr lang="en-US" sz="2400" i="1" baseline="-33000" dirty="0">
                <a:solidFill>
                  <a:schemeClr val="accent1">
                    <a:lumMod val="50000"/>
                  </a:schemeClr>
                </a:solidFill>
                <a:latin typeface="Liberation Sans" pitchFamily="34"/>
                <a:cs typeface="Tahoma" pitchFamily="2"/>
              </a:rPr>
              <a:t>i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Liberation Sans" pitchFamily="34"/>
                <a:cs typeface="Tahoma" pitchFamily="2"/>
              </a:rPr>
              <a:t> = 1</a:t>
            </a:r>
          </a:p>
        </p:txBody>
      </p:sp>
    </p:spTree>
    <p:extLst>
      <p:ext uri="{BB962C8B-B14F-4D97-AF65-F5344CB8AC3E}">
        <p14:creationId xmlns:p14="http://schemas.microsoft.com/office/powerpoint/2010/main" val="680956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FE6D3F1A-0D86-4D8E-98E8-492D32E77539}" type="slidenum">
              <a:t>27</a:t>
            </a:fld>
            <a:endParaRPr lang="en-US"/>
          </a:p>
        </p:txBody>
      </p:sp>
      <p:sp>
        <p:nvSpPr>
          <p:cNvPr id="2" name="Title 1"/>
          <p:cNvSpPr txBox="1">
            <a:spLocks noGrp="1"/>
          </p:cNvSpPr>
          <p:nvPr>
            <p:ph type="title" idx="4294967295"/>
          </p:nvPr>
        </p:nvSpPr>
        <p:spPr>
          <a:xfrm>
            <a:off x="0" y="301625"/>
            <a:ext cx="9072563" cy="1262063"/>
          </a:xfrm>
        </p:spPr>
        <p:txBody>
          <a:bodyPr/>
          <a:lstStyle/>
          <a:p>
            <a:pPr lvl="0"/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Open questions</a:t>
            </a:r>
          </a:p>
        </p:txBody>
      </p:sp>
      <p:sp>
        <p:nvSpPr>
          <p:cNvPr id="3" name="Text Placeholder 2"/>
          <p:cNvSpPr txBox="1">
            <a:spLocks noGrp="1"/>
          </p:cNvSpPr>
          <p:nvPr>
            <p:ph type="body" idx="4294967295"/>
          </p:nvPr>
        </p:nvSpPr>
        <p:spPr>
          <a:xfrm>
            <a:off x="1109514" y="1570983"/>
            <a:ext cx="9064625" cy="369888"/>
          </a:xfrm>
        </p:spPr>
        <p:txBody>
          <a:bodyPr>
            <a:noAutofit/>
          </a:bodyPr>
          <a:lstStyle/>
          <a:p>
            <a:pPr marL="0" lvl="0" indent="0">
              <a:buClr>
                <a:srgbClr val="FF6633"/>
              </a:buClr>
              <a:buSzPct val="45000"/>
              <a:buNone/>
            </a:pP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Liberation Sans" pitchFamily="34"/>
              </a:rPr>
              <a:t>Convergence versus stabilization</a:t>
            </a:r>
          </a:p>
        </p:txBody>
      </p:sp>
      <p:sp>
        <p:nvSpPr>
          <p:cNvPr id="5" name="Text Placeholder 4"/>
          <p:cNvSpPr txBox="1">
            <a:spLocks noGrp="1"/>
          </p:cNvSpPr>
          <p:nvPr>
            <p:ph type="body" idx="4294967295"/>
          </p:nvPr>
        </p:nvSpPr>
        <p:spPr>
          <a:xfrm>
            <a:off x="1111849" y="4835154"/>
            <a:ext cx="10048400" cy="1933508"/>
          </a:xfrm>
        </p:spPr>
        <p:txBody>
          <a:bodyPr>
            <a:normAutofit/>
          </a:bodyPr>
          <a:lstStyle/>
          <a:p>
            <a:pPr marL="0" lvl="0" indent="0">
              <a:buClr>
                <a:srgbClr val="FF6633"/>
              </a:buClr>
              <a:buSzPct val="45000"/>
              <a:buNone/>
            </a:pP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What initial configurations allow sublinear leader election?</a:t>
            </a:r>
          </a:p>
          <a:p>
            <a:pPr marL="457215" lvl="2" indent="0" hangingPunct="0">
              <a:spcBef>
                <a:spcPts val="0"/>
              </a:spcBef>
              <a:spcAft>
                <a:spcPts val="1417"/>
              </a:spcAft>
              <a:buClr>
                <a:srgbClr val="FF6633"/>
              </a:buClr>
              <a:buSzPct val="45000"/>
              <a:buNone/>
            </a:pP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dense configurations </a:t>
            </a:r>
            <a:r>
              <a:rPr lang="en-US" sz="2000">
                <a:solidFill>
                  <a:schemeClr val="accent1">
                    <a:lumMod val="50000"/>
                  </a:schemeClr>
                </a:solidFill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like   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{ </a:t>
            </a:r>
            <a:r>
              <a:rPr lang="en-US" sz="2000" i="1" dirty="0">
                <a:solidFill>
                  <a:schemeClr val="accent1">
                    <a:lumMod val="50000"/>
                  </a:schemeClr>
                </a:solidFill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n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/2 </a:t>
            </a:r>
            <a:r>
              <a:rPr lang="en-US" sz="2000" i="1" dirty="0">
                <a:solidFill>
                  <a:schemeClr val="accent1">
                    <a:lumMod val="50000"/>
                  </a:schemeClr>
                </a:solidFill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A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,  </a:t>
            </a:r>
            <a:r>
              <a:rPr lang="en-US" sz="2000" i="1" dirty="0">
                <a:solidFill>
                  <a:schemeClr val="accent1">
                    <a:lumMod val="50000"/>
                  </a:schemeClr>
                </a:solidFill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n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/4 </a:t>
            </a:r>
            <a:r>
              <a:rPr lang="en-US" sz="2000" i="1" dirty="0">
                <a:solidFill>
                  <a:schemeClr val="accent1">
                    <a:lumMod val="50000"/>
                  </a:schemeClr>
                </a:solidFill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B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,  </a:t>
            </a:r>
            <a:r>
              <a:rPr lang="en-US" sz="2000" i="1" dirty="0">
                <a:solidFill>
                  <a:schemeClr val="accent1">
                    <a:lumMod val="50000"/>
                  </a:schemeClr>
                </a:solidFill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n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/4 </a:t>
            </a:r>
            <a:r>
              <a:rPr lang="en-US" sz="2000" i="1" dirty="0">
                <a:solidFill>
                  <a:schemeClr val="accent1">
                    <a:lumMod val="50000"/>
                  </a:schemeClr>
                </a:solidFill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C 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}: </a:t>
            </a: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NO</a:t>
            </a:r>
          </a:p>
          <a:p>
            <a:pPr marL="457215" lvl="2" indent="0" hangingPunct="0">
              <a:spcBef>
                <a:spcPts val="0"/>
              </a:spcBef>
              <a:spcAft>
                <a:spcPts val="1417"/>
              </a:spcAft>
              <a:buClr>
                <a:srgbClr val="FF6633"/>
              </a:buClr>
              <a:buSzPct val="45000"/>
              <a:buNone/>
            </a:pP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non-dense configurations like { </a:t>
            </a:r>
            <a:r>
              <a:rPr lang="en-US" sz="2000" i="1" dirty="0">
                <a:solidFill>
                  <a:schemeClr val="accent1">
                    <a:lumMod val="50000"/>
                  </a:schemeClr>
                </a:solidFill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n</a:t>
            </a:r>
            <a:r>
              <a:rPr lang="en-US" sz="2000" baseline="33000" dirty="0">
                <a:solidFill>
                  <a:schemeClr val="accent1">
                    <a:lumMod val="50000"/>
                  </a:schemeClr>
                </a:solidFill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1/4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 </a:t>
            </a:r>
            <a:r>
              <a:rPr lang="en-US" sz="2000" i="1" dirty="0">
                <a:solidFill>
                  <a:schemeClr val="accent1">
                    <a:lumMod val="50000"/>
                  </a:schemeClr>
                </a:solidFill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R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,  </a:t>
            </a:r>
            <a:r>
              <a:rPr lang="en-US" sz="2000" i="1" dirty="0">
                <a:solidFill>
                  <a:schemeClr val="accent1">
                    <a:lumMod val="50000"/>
                  </a:schemeClr>
                </a:solidFill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n </a:t>
            </a:r>
            <a:r>
              <a:rPr lang="en-US" sz="2000" i="1" dirty="0">
                <a:solidFill>
                  <a:schemeClr val="accent1">
                    <a:lumMod val="50000"/>
                  </a:schemeClr>
                </a:solidFill>
                <a:latin typeface="Liberation Sans" pitchFamily="34"/>
                <a:ea typeface="Andale Sans UI" pitchFamily="2"/>
                <a:cs typeface="Tahoma" pitchFamily="2"/>
              </a:rPr>
              <a:t>– </a:t>
            </a:r>
            <a:r>
              <a:rPr lang="en-US" sz="2000" i="1" dirty="0">
                <a:solidFill>
                  <a:schemeClr val="accent1">
                    <a:lumMod val="50000"/>
                  </a:schemeClr>
                </a:solidFill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n</a:t>
            </a:r>
            <a:r>
              <a:rPr lang="en-US" sz="2000" baseline="33000" dirty="0">
                <a:solidFill>
                  <a:schemeClr val="accent1">
                    <a:lumMod val="50000"/>
                  </a:schemeClr>
                </a:solidFill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1/4</a:t>
            </a:r>
            <a:r>
              <a:rPr lang="en-US" sz="2000" i="1" dirty="0">
                <a:solidFill>
                  <a:schemeClr val="accent1">
                    <a:lumMod val="50000"/>
                  </a:schemeClr>
                </a:solidFill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 X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 }: </a:t>
            </a: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YES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07515" y="3830145"/>
            <a:ext cx="11785599" cy="541677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406814" hangingPunct="0">
              <a:spcAft>
                <a:spcPts val="1134"/>
              </a:spcAft>
              <a:buClr>
                <a:srgbClr val="FF6633"/>
              </a:buClr>
              <a:buSzPct val="45000"/>
            </a:pP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Liberation Sans" pitchFamily="34"/>
                <a:ea typeface="Andale Sans UI" pitchFamily="2"/>
                <a:cs typeface="Tahoma" pitchFamily="2"/>
              </a:rPr>
              <a:t>Leader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Liberation Sans" pitchFamily="34"/>
                <a:ea typeface="Andale Sans UI" pitchFamily="2"/>
                <a:cs typeface="Tahoma" pitchFamily="2"/>
              </a:rPr>
              <a:t> election takes 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Liberation Sans" pitchFamily="34"/>
                <a:ea typeface="Liberation Sans" pitchFamily="34"/>
                <a:cs typeface="Liberation Sans" pitchFamily="34"/>
              </a:rPr>
              <a:t>Ω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Liberation Sans" pitchFamily="34"/>
                <a:ea typeface="Andale Sans UI" pitchFamily="2"/>
                <a:cs typeface="Tahoma" pitchFamily="2"/>
              </a:rPr>
              <a:t>(</a:t>
            </a:r>
            <a:r>
              <a:rPr lang="en-US" sz="2800" i="1" dirty="0">
                <a:solidFill>
                  <a:schemeClr val="accent1">
                    <a:lumMod val="50000"/>
                  </a:schemeClr>
                </a:solidFill>
                <a:latin typeface="Liberation Sans" pitchFamily="34"/>
                <a:ea typeface="Andale Sans UI" pitchFamily="2"/>
                <a:cs typeface="Tahoma" pitchFamily="2"/>
              </a:rPr>
              <a:t>n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Liberation Sans" pitchFamily="34"/>
                <a:ea typeface="Andale Sans UI" pitchFamily="2"/>
                <a:cs typeface="Tahoma" pitchFamily="2"/>
              </a:rPr>
              <a:t>) time to </a:t>
            </a:r>
            <a:r>
              <a:rPr lang="en-US" sz="2800" u="sng" dirty="0">
                <a:solidFill>
                  <a:schemeClr val="accent1">
                    <a:lumMod val="50000"/>
                  </a:schemeClr>
                </a:solidFill>
                <a:latin typeface="Liberation Sans" pitchFamily="34"/>
                <a:ea typeface="Andale Sans UI" pitchFamily="2"/>
                <a:cs typeface="Tahoma" pitchFamily="2"/>
              </a:rPr>
              <a:t>stabilize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Liberation Sans" pitchFamily="34"/>
                <a:ea typeface="Andale Sans UI" pitchFamily="2"/>
                <a:cs typeface="Tahoma" pitchFamily="2"/>
              </a:rPr>
              <a:t>; what about convergence?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2343775" y="2399083"/>
            <a:ext cx="924120" cy="1059480"/>
            <a:chOff x="664200" y="2230919"/>
            <a:chExt cx="924120" cy="1059480"/>
          </a:xfrm>
        </p:grpSpPr>
        <p:sp>
          <p:nvSpPr>
            <p:cNvPr id="10" name="Freeform 9"/>
            <p:cNvSpPr/>
            <p:nvPr/>
          </p:nvSpPr>
          <p:spPr>
            <a:xfrm>
              <a:off x="892800" y="2230919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84D1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11" name="Freeform 10"/>
            <p:cNvSpPr/>
            <p:nvPr/>
          </p:nvSpPr>
          <p:spPr>
            <a:xfrm>
              <a:off x="732599" y="264492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84D1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12" name="Freeform 11"/>
            <p:cNvSpPr/>
            <p:nvPr/>
          </p:nvSpPr>
          <p:spPr>
            <a:xfrm>
              <a:off x="1136160" y="2230919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84D1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13" name="Freeform 12"/>
            <p:cNvSpPr/>
            <p:nvPr/>
          </p:nvSpPr>
          <p:spPr>
            <a:xfrm>
              <a:off x="1425239" y="232776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84D1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14" name="Freeform 13"/>
            <p:cNvSpPr/>
            <p:nvPr/>
          </p:nvSpPr>
          <p:spPr>
            <a:xfrm>
              <a:off x="1193399" y="250560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84D1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15" name="Freeform 14"/>
            <p:cNvSpPr/>
            <p:nvPr/>
          </p:nvSpPr>
          <p:spPr>
            <a:xfrm>
              <a:off x="1451160" y="259524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84D1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16" name="Freeform 15"/>
            <p:cNvSpPr/>
            <p:nvPr/>
          </p:nvSpPr>
          <p:spPr>
            <a:xfrm>
              <a:off x="1211759" y="277812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84D1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17" name="Freeform 16"/>
            <p:cNvSpPr/>
            <p:nvPr/>
          </p:nvSpPr>
          <p:spPr>
            <a:xfrm>
              <a:off x="915119" y="269604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84D1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18" name="Freeform 17"/>
            <p:cNvSpPr/>
            <p:nvPr/>
          </p:nvSpPr>
          <p:spPr>
            <a:xfrm>
              <a:off x="664200" y="236988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84D1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19" name="Freeform 18"/>
            <p:cNvSpPr/>
            <p:nvPr/>
          </p:nvSpPr>
          <p:spPr>
            <a:xfrm>
              <a:off x="996480" y="240804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84D1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812159" y="3063959"/>
              <a:ext cx="614520" cy="226440"/>
            </a:xfrm>
            <a:prstGeom prst="rect">
              <a:avLst/>
            </a:prstGeom>
            <a:noFill/>
            <a:ln>
              <a:noFill/>
            </a:ln>
          </p:spPr>
          <p:txBody>
            <a:bodyPr lIns="0" tIns="0" rIns="0" bIns="0"/>
            <a:lstStyle/>
            <a:p>
              <a:pPr hangingPunct="0">
                <a:spcAft>
                  <a:spcPts val="1417"/>
                </a:spcAft>
              </a:pPr>
              <a:r>
                <a:rPr lang="en-US" sz="1600" dirty="0">
                  <a:solidFill>
                    <a:schemeClr val="accent1">
                      <a:lumMod val="50000"/>
                    </a:schemeClr>
                  </a:solidFill>
                  <a:latin typeface="Liberation Sans" pitchFamily="34"/>
                  <a:ea typeface="Andale Sans UI" pitchFamily="2"/>
                  <a:cs typeface="Tahoma" pitchFamily="2"/>
                </a:rPr>
                <a:t>initial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3391375" y="2031527"/>
            <a:ext cx="3650400" cy="1426679"/>
            <a:chOff x="1711800" y="1863360"/>
            <a:chExt cx="3650400" cy="1426679"/>
          </a:xfrm>
        </p:grpSpPr>
        <p:sp>
          <p:nvSpPr>
            <p:cNvPr id="22" name="Freeform 21"/>
            <p:cNvSpPr/>
            <p:nvPr/>
          </p:nvSpPr>
          <p:spPr>
            <a:xfrm>
              <a:off x="4633200" y="221076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AECF00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3" name="Freeform 22"/>
            <p:cNvSpPr/>
            <p:nvPr/>
          </p:nvSpPr>
          <p:spPr>
            <a:xfrm>
              <a:off x="4473000" y="262476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84D1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4" name="Freeform 23"/>
            <p:cNvSpPr/>
            <p:nvPr/>
          </p:nvSpPr>
          <p:spPr>
            <a:xfrm>
              <a:off x="4876560" y="221076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AECF00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5" name="Freeform 24"/>
            <p:cNvSpPr/>
            <p:nvPr/>
          </p:nvSpPr>
          <p:spPr>
            <a:xfrm>
              <a:off x="5165640" y="230760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84D1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6" name="Freeform 25"/>
            <p:cNvSpPr/>
            <p:nvPr/>
          </p:nvSpPr>
          <p:spPr>
            <a:xfrm>
              <a:off x="4933800" y="248544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0000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7" name="Freeform 26"/>
            <p:cNvSpPr/>
            <p:nvPr/>
          </p:nvSpPr>
          <p:spPr>
            <a:xfrm>
              <a:off x="5191560" y="257508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AECF00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8" name="Freeform 27"/>
            <p:cNvSpPr/>
            <p:nvPr/>
          </p:nvSpPr>
          <p:spPr>
            <a:xfrm>
              <a:off x="4952160" y="275796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AECF00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9" name="Freeform 28"/>
            <p:cNvSpPr/>
            <p:nvPr/>
          </p:nvSpPr>
          <p:spPr>
            <a:xfrm>
              <a:off x="4655520" y="267588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84D1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30" name="Freeform 29"/>
            <p:cNvSpPr/>
            <p:nvPr/>
          </p:nvSpPr>
          <p:spPr>
            <a:xfrm>
              <a:off x="4404600" y="2349719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AECF00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31" name="Freeform 30"/>
            <p:cNvSpPr/>
            <p:nvPr/>
          </p:nvSpPr>
          <p:spPr>
            <a:xfrm>
              <a:off x="3878280" y="2442240"/>
              <a:ext cx="337320" cy="250200"/>
            </a:xfrm>
            <a:custGeom>
              <a:avLst>
                <a:gd name="f0" fmla="val 16200"/>
                <a:gd name="f1" fmla="val 5400"/>
              </a:avLst>
              <a:gdLst>
                <a:gd name="f2" fmla="val w"/>
                <a:gd name="f3" fmla="val h"/>
                <a:gd name="f4" fmla="val 0"/>
                <a:gd name="f5" fmla="val 21600"/>
                <a:gd name="f6" fmla="val 10800"/>
                <a:gd name="f7" fmla="*/ f2 1 21600"/>
                <a:gd name="f8" fmla="*/ f3 1 21600"/>
                <a:gd name="f9" fmla="pin 0 f0 21600"/>
                <a:gd name="f10" fmla="pin 0 f1 10800"/>
                <a:gd name="f11" fmla="val f10"/>
                <a:gd name="f12" fmla="val f9"/>
                <a:gd name="f13" fmla="+- 21600 0 f10"/>
                <a:gd name="f14" fmla="*/ f9 f7 1"/>
                <a:gd name="f15" fmla="*/ f10 f8 1"/>
                <a:gd name="f16" fmla="*/ 0 f7 1"/>
                <a:gd name="f17" fmla="+- 21600 0 f12"/>
                <a:gd name="f18" fmla="*/ f13 f8 1"/>
                <a:gd name="f19" fmla="*/ f11 f8 1"/>
                <a:gd name="f20" fmla="*/ f17 f11 1"/>
                <a:gd name="f21" fmla="*/ f20 1 10800"/>
                <a:gd name="f22" fmla="+- f12 f21 0"/>
                <a:gd name="f23" fmla="*/ f22 f7 1"/>
              </a:gdLst>
              <a:ahLst>
                <a:ahXY gdRefX="f0" minX="f4" maxX="f5" gdRefY="f1" minY="f4" maxY="f6">
                  <a:pos x="f14" y="f15"/>
                </a:ahXY>
              </a:ahLst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6" t="f19" r="f23" b="f18"/>
              <a:pathLst>
                <a:path w="21600" h="21600">
                  <a:moveTo>
                    <a:pt x="f4" y="f11"/>
                  </a:moveTo>
                  <a:lnTo>
                    <a:pt x="f12" y="f11"/>
                  </a:lnTo>
                  <a:lnTo>
                    <a:pt x="f12" y="f4"/>
                  </a:lnTo>
                  <a:lnTo>
                    <a:pt x="f5" y="f6"/>
                  </a:lnTo>
                  <a:lnTo>
                    <a:pt x="f12" y="f5"/>
                  </a:lnTo>
                  <a:lnTo>
                    <a:pt x="f12" y="f13"/>
                  </a:lnTo>
                  <a:lnTo>
                    <a:pt x="f4" y="f13"/>
                  </a:lnTo>
                  <a:close/>
                </a:path>
              </a:pathLst>
            </a:custGeom>
            <a:solidFill>
              <a:srgbClr val="C0C0C0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32" name="Freeform 31"/>
            <p:cNvSpPr/>
            <p:nvPr/>
          </p:nvSpPr>
          <p:spPr>
            <a:xfrm>
              <a:off x="4678920" y="242244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AECF00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3433679" y="3063959"/>
              <a:ext cx="1286640" cy="226080"/>
            </a:xfrm>
            <a:prstGeom prst="rect">
              <a:avLst/>
            </a:prstGeom>
            <a:noFill/>
            <a:ln>
              <a:noFill/>
            </a:ln>
          </p:spPr>
          <p:txBody>
            <a:bodyPr lIns="0" tIns="0" rIns="0" bIns="0"/>
            <a:lstStyle/>
            <a:p>
              <a:pPr hangingPunct="0">
                <a:spcAft>
                  <a:spcPts val="1417"/>
                </a:spcAft>
              </a:pPr>
              <a:r>
                <a:rPr lang="en-US" sz="1600" dirty="0">
                  <a:solidFill>
                    <a:schemeClr val="accent1">
                      <a:lumMod val="50000"/>
                    </a:schemeClr>
                  </a:solidFill>
                  <a:latin typeface="Liberation Sans" pitchFamily="34"/>
                  <a:ea typeface="Andale Sans UI" pitchFamily="2"/>
                  <a:cs typeface="Tahoma" pitchFamily="2"/>
                </a:rPr>
                <a:t>convergence</a:t>
              </a:r>
            </a:p>
          </p:txBody>
        </p:sp>
        <p:sp>
          <p:nvSpPr>
            <p:cNvPr id="34" name="Freeform 33"/>
            <p:cNvSpPr/>
            <p:nvPr/>
          </p:nvSpPr>
          <p:spPr>
            <a:xfrm>
              <a:off x="2999520" y="2230919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AECF00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35" name="Freeform 34"/>
            <p:cNvSpPr/>
            <p:nvPr/>
          </p:nvSpPr>
          <p:spPr>
            <a:xfrm>
              <a:off x="2839320" y="264492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84D1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36" name="Freeform 35"/>
            <p:cNvSpPr/>
            <p:nvPr/>
          </p:nvSpPr>
          <p:spPr>
            <a:xfrm>
              <a:off x="3242879" y="2230919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AECF00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37" name="Freeform 36"/>
            <p:cNvSpPr/>
            <p:nvPr/>
          </p:nvSpPr>
          <p:spPr>
            <a:xfrm>
              <a:off x="3531960" y="232776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84D1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38" name="Freeform 37"/>
            <p:cNvSpPr/>
            <p:nvPr/>
          </p:nvSpPr>
          <p:spPr>
            <a:xfrm>
              <a:off x="3300120" y="250560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0000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39" name="Freeform 38"/>
            <p:cNvSpPr/>
            <p:nvPr/>
          </p:nvSpPr>
          <p:spPr>
            <a:xfrm>
              <a:off x="3557880" y="259524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0000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40" name="Freeform 39"/>
            <p:cNvSpPr/>
            <p:nvPr/>
          </p:nvSpPr>
          <p:spPr>
            <a:xfrm>
              <a:off x="3318479" y="277812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84D1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41" name="Freeform 40"/>
            <p:cNvSpPr/>
            <p:nvPr/>
          </p:nvSpPr>
          <p:spPr>
            <a:xfrm>
              <a:off x="3021840" y="269604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84D1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42" name="Freeform 41"/>
            <p:cNvSpPr/>
            <p:nvPr/>
          </p:nvSpPr>
          <p:spPr>
            <a:xfrm>
              <a:off x="2770919" y="236988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AECF00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43" name="Freeform 42"/>
            <p:cNvSpPr/>
            <p:nvPr/>
          </p:nvSpPr>
          <p:spPr>
            <a:xfrm>
              <a:off x="3045240" y="244260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AECF00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44" name="Freeform 43"/>
            <p:cNvSpPr/>
            <p:nvPr/>
          </p:nvSpPr>
          <p:spPr>
            <a:xfrm>
              <a:off x="2431800" y="2430720"/>
              <a:ext cx="257040" cy="250200"/>
            </a:xfrm>
            <a:custGeom>
              <a:avLst>
                <a:gd name="f0" fmla="val 16200"/>
                <a:gd name="f1" fmla="val 5400"/>
              </a:avLst>
              <a:gdLst>
                <a:gd name="f2" fmla="val w"/>
                <a:gd name="f3" fmla="val h"/>
                <a:gd name="f4" fmla="val 0"/>
                <a:gd name="f5" fmla="val 21600"/>
                <a:gd name="f6" fmla="val 10800"/>
                <a:gd name="f7" fmla="*/ f2 1 21600"/>
                <a:gd name="f8" fmla="*/ f3 1 21600"/>
                <a:gd name="f9" fmla="pin 0 f0 21600"/>
                <a:gd name="f10" fmla="pin 0 f1 10800"/>
                <a:gd name="f11" fmla="val f10"/>
                <a:gd name="f12" fmla="val f9"/>
                <a:gd name="f13" fmla="+- 21600 0 f10"/>
                <a:gd name="f14" fmla="*/ f9 f7 1"/>
                <a:gd name="f15" fmla="*/ f10 f8 1"/>
                <a:gd name="f16" fmla="*/ 0 f7 1"/>
                <a:gd name="f17" fmla="+- 21600 0 f12"/>
                <a:gd name="f18" fmla="*/ f13 f8 1"/>
                <a:gd name="f19" fmla="*/ f11 f8 1"/>
                <a:gd name="f20" fmla="*/ f17 f11 1"/>
                <a:gd name="f21" fmla="*/ f20 1 10800"/>
                <a:gd name="f22" fmla="+- f12 f21 0"/>
                <a:gd name="f23" fmla="*/ f22 f7 1"/>
              </a:gdLst>
              <a:ahLst>
                <a:ahXY gdRefX="f0" minX="f4" maxX="f5" gdRefY="f1" minY="f4" maxY="f6">
                  <a:pos x="f14" y="f15"/>
                </a:ahXY>
              </a:ahLst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6" t="f19" r="f23" b="f18"/>
              <a:pathLst>
                <a:path w="21600" h="21600">
                  <a:moveTo>
                    <a:pt x="f4" y="f11"/>
                  </a:moveTo>
                  <a:lnTo>
                    <a:pt x="f12" y="f11"/>
                  </a:lnTo>
                  <a:lnTo>
                    <a:pt x="f12" y="f4"/>
                  </a:lnTo>
                  <a:lnTo>
                    <a:pt x="f5" y="f6"/>
                  </a:lnTo>
                  <a:lnTo>
                    <a:pt x="f12" y="f5"/>
                  </a:lnTo>
                  <a:lnTo>
                    <a:pt x="f12" y="f13"/>
                  </a:lnTo>
                  <a:lnTo>
                    <a:pt x="f4" y="f13"/>
                  </a:lnTo>
                  <a:close/>
                </a:path>
              </a:pathLst>
            </a:custGeom>
            <a:solidFill>
              <a:srgbClr val="C0C0C0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1890720" y="2098080"/>
              <a:ext cx="609375" cy="680720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none" lIns="90000" tIns="45000" rIns="90000" bIns="45000" compatLnSpc="0">
              <a:spAutoFit/>
            </a:bodyPr>
            <a:lstStyle/>
            <a:p>
              <a:pPr hangingPunct="0"/>
              <a:r>
                <a:rPr lang="en-US" sz="4000">
                  <a:latin typeface="Arial" pitchFamily="18"/>
                  <a:ea typeface="Andale Sans UI" pitchFamily="2"/>
                  <a:cs typeface="Tahoma" pitchFamily="2"/>
                </a:rPr>
                <a:t>...</a:t>
              </a:r>
            </a:p>
          </p:txBody>
        </p:sp>
        <p:sp>
          <p:nvSpPr>
            <p:cNvPr id="46" name="Freeform 45"/>
            <p:cNvSpPr/>
            <p:nvPr/>
          </p:nvSpPr>
          <p:spPr>
            <a:xfrm>
              <a:off x="1711800" y="2430720"/>
              <a:ext cx="257040" cy="250200"/>
            </a:xfrm>
            <a:custGeom>
              <a:avLst>
                <a:gd name="f0" fmla="val 16200"/>
                <a:gd name="f1" fmla="val 5400"/>
              </a:avLst>
              <a:gdLst>
                <a:gd name="f2" fmla="val w"/>
                <a:gd name="f3" fmla="val h"/>
                <a:gd name="f4" fmla="val 0"/>
                <a:gd name="f5" fmla="val 21600"/>
                <a:gd name="f6" fmla="val 10800"/>
                <a:gd name="f7" fmla="*/ f2 1 21600"/>
                <a:gd name="f8" fmla="*/ f3 1 21600"/>
                <a:gd name="f9" fmla="pin 0 f0 21600"/>
                <a:gd name="f10" fmla="pin 0 f1 10800"/>
                <a:gd name="f11" fmla="val f10"/>
                <a:gd name="f12" fmla="val f9"/>
                <a:gd name="f13" fmla="+- 21600 0 f10"/>
                <a:gd name="f14" fmla="*/ f9 f7 1"/>
                <a:gd name="f15" fmla="*/ f10 f8 1"/>
                <a:gd name="f16" fmla="*/ 0 f7 1"/>
                <a:gd name="f17" fmla="+- 21600 0 f12"/>
                <a:gd name="f18" fmla="*/ f13 f8 1"/>
                <a:gd name="f19" fmla="*/ f11 f8 1"/>
                <a:gd name="f20" fmla="*/ f17 f11 1"/>
                <a:gd name="f21" fmla="*/ f20 1 10800"/>
                <a:gd name="f22" fmla="+- f12 f21 0"/>
                <a:gd name="f23" fmla="*/ f22 f7 1"/>
              </a:gdLst>
              <a:ahLst>
                <a:ahXY gdRefX="f0" minX="f4" maxX="f5" gdRefY="f1" minY="f4" maxY="f6">
                  <a:pos x="f14" y="f15"/>
                </a:ahXY>
              </a:ahLst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6" t="f19" r="f23" b="f18"/>
              <a:pathLst>
                <a:path w="21600" h="21600">
                  <a:moveTo>
                    <a:pt x="f4" y="f11"/>
                  </a:moveTo>
                  <a:lnTo>
                    <a:pt x="f12" y="f11"/>
                  </a:lnTo>
                  <a:lnTo>
                    <a:pt x="f12" y="f4"/>
                  </a:lnTo>
                  <a:lnTo>
                    <a:pt x="f5" y="f6"/>
                  </a:lnTo>
                  <a:lnTo>
                    <a:pt x="f12" y="f5"/>
                  </a:lnTo>
                  <a:lnTo>
                    <a:pt x="f12" y="f13"/>
                  </a:lnTo>
                  <a:lnTo>
                    <a:pt x="f4" y="f13"/>
                  </a:lnTo>
                  <a:close/>
                </a:path>
              </a:pathLst>
            </a:custGeom>
            <a:solidFill>
              <a:srgbClr val="C0C0C0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cxnSp>
          <p:nvCxnSpPr>
            <p:cNvPr id="47" name="Straight Arrow Connector 46"/>
            <p:cNvCxnSpPr>
              <a:stCxn id="40" idx="11"/>
              <a:endCxn id="39" idx="7"/>
            </p:cNvCxnSpPr>
            <p:nvPr/>
          </p:nvCxnSpPr>
          <p:spPr>
            <a:xfrm flipV="1">
              <a:off x="3435554" y="2712315"/>
              <a:ext cx="142411" cy="85890"/>
            </a:xfrm>
            <a:prstGeom prst="straightConnector1">
              <a:avLst/>
            </a:prstGeom>
            <a:noFill/>
            <a:ln w="18360">
              <a:solidFill>
                <a:srgbClr val="000000"/>
              </a:solidFill>
              <a:prstDash val="solid"/>
            </a:ln>
          </p:spPr>
        </p:cxnSp>
        <p:sp>
          <p:nvSpPr>
            <p:cNvPr id="48" name="Freeform 47"/>
            <p:cNvSpPr/>
            <p:nvPr/>
          </p:nvSpPr>
          <p:spPr>
            <a:xfrm>
              <a:off x="2984759" y="1923119"/>
              <a:ext cx="182880" cy="18288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0000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algn="ctr" hangingPunct="0"/>
              <a:r>
                <a:rPr lang="en-US" sz="1600" i="1" dirty="0">
                  <a:solidFill>
                    <a:schemeClr val="bg1"/>
                  </a:solidFill>
                  <a:latin typeface="Liberation Sans" pitchFamily="34"/>
                  <a:ea typeface="Segoe UI" pitchFamily="2"/>
                  <a:cs typeface="Segoe UI" pitchFamily="2"/>
                </a:rPr>
                <a:t>L</a:t>
              </a: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2775600" y="1863360"/>
              <a:ext cx="246240" cy="316440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none" lIns="90000" tIns="45000" rIns="90000" bIns="45000" compatLnSpc="0"/>
            <a:lstStyle/>
            <a:p>
              <a:pPr hangingPunct="0"/>
              <a:r>
                <a:rPr lang="en-US" sz="1600" i="1">
                  <a:solidFill>
                    <a:srgbClr val="000080"/>
                  </a:solidFill>
                  <a:latin typeface="Liberation Sans" pitchFamily="34"/>
                  <a:ea typeface="Segoe UI" pitchFamily="2"/>
                  <a:cs typeface="Segoe UI" pitchFamily="2"/>
                </a:rPr>
                <a:t>#</a:t>
              </a: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3099600" y="1863719"/>
              <a:ext cx="419400" cy="316440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none" lIns="90000" tIns="45000" rIns="90000" bIns="45000" compatLnSpc="0"/>
            <a:lstStyle/>
            <a:p>
              <a:pPr hangingPunct="0"/>
              <a:r>
                <a:rPr lang="en-US" sz="1600">
                  <a:solidFill>
                    <a:srgbClr val="000080"/>
                  </a:solidFill>
                  <a:latin typeface="Liberation Sans" pitchFamily="34"/>
                  <a:ea typeface="Segoe UI" pitchFamily="2"/>
                  <a:cs typeface="Segoe UI" pitchFamily="2"/>
                </a:rPr>
                <a:t>=2</a:t>
              </a:r>
            </a:p>
          </p:txBody>
        </p:sp>
        <p:sp>
          <p:nvSpPr>
            <p:cNvPr id="51" name="Freeform 50"/>
            <p:cNvSpPr/>
            <p:nvPr/>
          </p:nvSpPr>
          <p:spPr>
            <a:xfrm>
              <a:off x="4630680" y="1928519"/>
              <a:ext cx="182880" cy="18288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0000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algn="ctr" hangingPunct="0"/>
              <a:r>
                <a:rPr lang="en-US" sz="1600" i="1" dirty="0">
                  <a:solidFill>
                    <a:schemeClr val="bg1"/>
                  </a:solidFill>
                  <a:latin typeface="Liberation Sans" pitchFamily="34"/>
                  <a:ea typeface="Segoe UI" pitchFamily="2"/>
                  <a:cs typeface="Segoe UI" pitchFamily="2"/>
                </a:rPr>
                <a:t>L</a:t>
              </a: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4421520" y="1868760"/>
              <a:ext cx="246240" cy="316440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none" lIns="90000" tIns="45000" rIns="90000" bIns="45000" compatLnSpc="0"/>
            <a:lstStyle/>
            <a:p>
              <a:pPr hangingPunct="0"/>
              <a:r>
                <a:rPr lang="en-US" sz="1600" i="1">
                  <a:solidFill>
                    <a:srgbClr val="000080"/>
                  </a:solidFill>
                  <a:latin typeface="Liberation Sans" pitchFamily="34"/>
                  <a:ea typeface="Segoe UI" pitchFamily="2"/>
                  <a:cs typeface="Segoe UI" pitchFamily="2"/>
                </a:rPr>
                <a:t>#</a:t>
              </a: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4745520" y="1869119"/>
              <a:ext cx="419400" cy="316440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none" lIns="90000" tIns="45000" rIns="90000" bIns="45000" compatLnSpc="0"/>
            <a:lstStyle/>
            <a:p>
              <a:pPr hangingPunct="0"/>
              <a:r>
                <a:rPr lang="en-US" sz="1600">
                  <a:solidFill>
                    <a:srgbClr val="000080"/>
                  </a:solidFill>
                  <a:latin typeface="Liberation Sans" pitchFamily="34"/>
                  <a:ea typeface="Segoe UI" pitchFamily="2"/>
                  <a:cs typeface="Segoe UI" pitchFamily="2"/>
                </a:rPr>
                <a:t>=1</a:t>
              </a:r>
            </a:p>
          </p:txBody>
        </p:sp>
        <p:sp>
          <p:nvSpPr>
            <p:cNvPr id="54" name="Straight Connector 53"/>
            <p:cNvSpPr/>
            <p:nvPr/>
          </p:nvSpPr>
          <p:spPr>
            <a:xfrm>
              <a:off x="2703960" y="2142360"/>
              <a:ext cx="1043640" cy="0"/>
            </a:xfrm>
            <a:prstGeom prst="line">
              <a:avLst/>
            </a:prstGeom>
            <a:noFill/>
            <a:ln w="18360">
              <a:solidFill>
                <a:srgbClr val="000000"/>
              </a:solidFill>
              <a:prstDash val="solid"/>
            </a:ln>
          </p:spPr>
          <p:txBody>
            <a:bodyPr vert="horz" wrap="none" lIns="99000" tIns="54000" rIns="99000" bIns="54000" anchor="ctr" anchorCtr="1" compatLnSpc="0"/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55" name="Straight Connector 54"/>
            <p:cNvSpPr/>
            <p:nvPr/>
          </p:nvSpPr>
          <p:spPr>
            <a:xfrm>
              <a:off x="4318560" y="2145600"/>
              <a:ext cx="1043640" cy="0"/>
            </a:xfrm>
            <a:prstGeom prst="line">
              <a:avLst/>
            </a:prstGeom>
            <a:noFill/>
            <a:ln w="18360">
              <a:solidFill>
                <a:srgbClr val="000000"/>
              </a:solidFill>
              <a:prstDash val="solid"/>
            </a:ln>
          </p:spPr>
          <p:txBody>
            <a:bodyPr vert="horz" wrap="none" lIns="99000" tIns="54000" rIns="99000" bIns="54000" anchor="ctr" anchorCtr="1" compatLnSpc="0"/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7158058" y="2031523"/>
            <a:ext cx="4198681" cy="1422720"/>
            <a:chOff x="5478479" y="1863360"/>
            <a:chExt cx="4198681" cy="1422720"/>
          </a:xfrm>
        </p:grpSpPr>
        <p:sp>
          <p:nvSpPr>
            <p:cNvPr id="57" name="Freeform 56"/>
            <p:cNvSpPr/>
            <p:nvPr/>
          </p:nvSpPr>
          <p:spPr>
            <a:xfrm>
              <a:off x="5478479" y="2476080"/>
              <a:ext cx="337320" cy="250200"/>
            </a:xfrm>
            <a:custGeom>
              <a:avLst>
                <a:gd name="f0" fmla="val 16200"/>
                <a:gd name="f1" fmla="val 5400"/>
              </a:avLst>
              <a:gdLst>
                <a:gd name="f2" fmla="val w"/>
                <a:gd name="f3" fmla="val h"/>
                <a:gd name="f4" fmla="val 0"/>
                <a:gd name="f5" fmla="val 21600"/>
                <a:gd name="f6" fmla="val 10800"/>
                <a:gd name="f7" fmla="*/ f2 1 21600"/>
                <a:gd name="f8" fmla="*/ f3 1 21600"/>
                <a:gd name="f9" fmla="pin 0 f0 21600"/>
                <a:gd name="f10" fmla="pin 0 f1 10800"/>
                <a:gd name="f11" fmla="val f10"/>
                <a:gd name="f12" fmla="val f9"/>
                <a:gd name="f13" fmla="+- 21600 0 f10"/>
                <a:gd name="f14" fmla="*/ f9 f7 1"/>
                <a:gd name="f15" fmla="*/ f10 f8 1"/>
                <a:gd name="f16" fmla="*/ 0 f7 1"/>
                <a:gd name="f17" fmla="+- 21600 0 f12"/>
                <a:gd name="f18" fmla="*/ f13 f8 1"/>
                <a:gd name="f19" fmla="*/ f11 f8 1"/>
                <a:gd name="f20" fmla="*/ f17 f11 1"/>
                <a:gd name="f21" fmla="*/ f20 1 10800"/>
                <a:gd name="f22" fmla="+- f12 f21 0"/>
                <a:gd name="f23" fmla="*/ f22 f7 1"/>
              </a:gdLst>
              <a:ahLst>
                <a:ahXY gdRefX="f0" minX="f4" maxX="f5" gdRefY="f1" minY="f4" maxY="f6">
                  <a:pos x="f14" y="f15"/>
                </a:ahXY>
              </a:ahLst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6" t="f19" r="f23" b="f18"/>
              <a:pathLst>
                <a:path w="21600" h="21600">
                  <a:moveTo>
                    <a:pt x="f4" y="f11"/>
                  </a:moveTo>
                  <a:lnTo>
                    <a:pt x="f12" y="f11"/>
                  </a:lnTo>
                  <a:lnTo>
                    <a:pt x="f12" y="f4"/>
                  </a:lnTo>
                  <a:lnTo>
                    <a:pt x="f5" y="f6"/>
                  </a:lnTo>
                  <a:lnTo>
                    <a:pt x="f12" y="f5"/>
                  </a:lnTo>
                  <a:lnTo>
                    <a:pt x="f12" y="f13"/>
                  </a:lnTo>
                  <a:lnTo>
                    <a:pt x="f4" y="f13"/>
                  </a:lnTo>
                  <a:close/>
                </a:path>
              </a:pathLst>
            </a:custGeom>
            <a:solidFill>
              <a:srgbClr val="C0C0C0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58" name="Freeform 57"/>
            <p:cNvSpPr/>
            <p:nvPr/>
          </p:nvSpPr>
          <p:spPr>
            <a:xfrm>
              <a:off x="6340680" y="2476080"/>
              <a:ext cx="337320" cy="250200"/>
            </a:xfrm>
            <a:custGeom>
              <a:avLst>
                <a:gd name="f0" fmla="val 16200"/>
                <a:gd name="f1" fmla="val 5400"/>
              </a:avLst>
              <a:gdLst>
                <a:gd name="f2" fmla="val w"/>
                <a:gd name="f3" fmla="val h"/>
                <a:gd name="f4" fmla="val 0"/>
                <a:gd name="f5" fmla="val 21600"/>
                <a:gd name="f6" fmla="val 10800"/>
                <a:gd name="f7" fmla="*/ f2 1 21600"/>
                <a:gd name="f8" fmla="*/ f3 1 21600"/>
                <a:gd name="f9" fmla="pin 0 f0 21600"/>
                <a:gd name="f10" fmla="pin 0 f1 10800"/>
                <a:gd name="f11" fmla="val f10"/>
                <a:gd name="f12" fmla="val f9"/>
                <a:gd name="f13" fmla="+- 21600 0 f10"/>
                <a:gd name="f14" fmla="*/ f9 f7 1"/>
                <a:gd name="f15" fmla="*/ f10 f8 1"/>
                <a:gd name="f16" fmla="*/ 0 f7 1"/>
                <a:gd name="f17" fmla="+- 21600 0 f12"/>
                <a:gd name="f18" fmla="*/ f13 f8 1"/>
                <a:gd name="f19" fmla="*/ f11 f8 1"/>
                <a:gd name="f20" fmla="*/ f17 f11 1"/>
                <a:gd name="f21" fmla="*/ f20 1 10800"/>
                <a:gd name="f22" fmla="+- f12 f21 0"/>
                <a:gd name="f23" fmla="*/ f22 f7 1"/>
              </a:gdLst>
              <a:ahLst>
                <a:ahXY gdRefX="f0" minX="f4" maxX="f5" gdRefY="f1" minY="f4" maxY="f6">
                  <a:pos x="f14" y="f15"/>
                </a:ahXY>
              </a:ahLst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6" t="f19" r="f23" b="f18"/>
              <a:pathLst>
                <a:path w="21600" h="21600">
                  <a:moveTo>
                    <a:pt x="f4" y="f11"/>
                  </a:moveTo>
                  <a:lnTo>
                    <a:pt x="f12" y="f11"/>
                  </a:lnTo>
                  <a:lnTo>
                    <a:pt x="f12" y="f4"/>
                  </a:lnTo>
                  <a:lnTo>
                    <a:pt x="f5" y="f6"/>
                  </a:lnTo>
                  <a:lnTo>
                    <a:pt x="f12" y="f5"/>
                  </a:lnTo>
                  <a:lnTo>
                    <a:pt x="f12" y="f13"/>
                  </a:lnTo>
                  <a:lnTo>
                    <a:pt x="f4" y="f13"/>
                  </a:lnTo>
                  <a:close/>
                </a:path>
              </a:pathLst>
            </a:custGeom>
            <a:solidFill>
              <a:srgbClr val="C0C0C0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5761800" y="2154960"/>
              <a:ext cx="609375" cy="680720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none" lIns="90000" tIns="45000" rIns="90000" bIns="45000" compatLnSpc="0">
              <a:spAutoFit/>
            </a:bodyPr>
            <a:lstStyle/>
            <a:p>
              <a:pPr hangingPunct="0"/>
              <a:r>
                <a:rPr lang="en-US" sz="4000">
                  <a:latin typeface="Arial" pitchFamily="18"/>
                  <a:ea typeface="Andale Sans UI" pitchFamily="2"/>
                  <a:cs typeface="Tahoma" pitchFamily="2"/>
                </a:rPr>
                <a:t>...</a:t>
              </a:r>
            </a:p>
          </p:txBody>
        </p:sp>
        <p:sp>
          <p:nvSpPr>
            <p:cNvPr id="60" name="Freeform 59"/>
            <p:cNvSpPr/>
            <p:nvPr/>
          </p:nvSpPr>
          <p:spPr>
            <a:xfrm>
              <a:off x="7098120" y="226152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AECF00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61" name="Freeform 60"/>
            <p:cNvSpPr/>
            <p:nvPr/>
          </p:nvSpPr>
          <p:spPr>
            <a:xfrm>
              <a:off x="6937919" y="267552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AECF00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62" name="Freeform 61"/>
            <p:cNvSpPr/>
            <p:nvPr/>
          </p:nvSpPr>
          <p:spPr>
            <a:xfrm>
              <a:off x="7341480" y="226152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AECF00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63" name="Freeform 62"/>
            <p:cNvSpPr/>
            <p:nvPr/>
          </p:nvSpPr>
          <p:spPr>
            <a:xfrm>
              <a:off x="7398720" y="253620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0000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64" name="Freeform 63"/>
            <p:cNvSpPr/>
            <p:nvPr/>
          </p:nvSpPr>
          <p:spPr>
            <a:xfrm>
              <a:off x="7656479" y="262584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AECF00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65" name="Freeform 64"/>
            <p:cNvSpPr/>
            <p:nvPr/>
          </p:nvSpPr>
          <p:spPr>
            <a:xfrm>
              <a:off x="7120440" y="272664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AECF00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66" name="Freeform 65"/>
            <p:cNvSpPr/>
            <p:nvPr/>
          </p:nvSpPr>
          <p:spPr>
            <a:xfrm>
              <a:off x="6869519" y="2400479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AECF00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67" name="Freeform 66"/>
            <p:cNvSpPr/>
            <p:nvPr/>
          </p:nvSpPr>
          <p:spPr>
            <a:xfrm>
              <a:off x="7143840" y="247320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AECF00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68" name="Freeform 67"/>
            <p:cNvSpPr/>
            <p:nvPr/>
          </p:nvSpPr>
          <p:spPr>
            <a:xfrm>
              <a:off x="7939800" y="2476080"/>
              <a:ext cx="337320" cy="250200"/>
            </a:xfrm>
            <a:custGeom>
              <a:avLst>
                <a:gd name="f0" fmla="val 16200"/>
                <a:gd name="f1" fmla="val 5400"/>
              </a:avLst>
              <a:gdLst>
                <a:gd name="f2" fmla="val w"/>
                <a:gd name="f3" fmla="val h"/>
                <a:gd name="f4" fmla="val 0"/>
                <a:gd name="f5" fmla="val 21600"/>
                <a:gd name="f6" fmla="val 10800"/>
                <a:gd name="f7" fmla="*/ f2 1 21600"/>
                <a:gd name="f8" fmla="*/ f3 1 21600"/>
                <a:gd name="f9" fmla="pin 0 f0 21600"/>
                <a:gd name="f10" fmla="pin 0 f1 10800"/>
                <a:gd name="f11" fmla="val f10"/>
                <a:gd name="f12" fmla="val f9"/>
                <a:gd name="f13" fmla="+- 21600 0 f10"/>
                <a:gd name="f14" fmla="*/ f9 f7 1"/>
                <a:gd name="f15" fmla="*/ f10 f8 1"/>
                <a:gd name="f16" fmla="*/ 0 f7 1"/>
                <a:gd name="f17" fmla="+- 21600 0 f12"/>
                <a:gd name="f18" fmla="*/ f13 f8 1"/>
                <a:gd name="f19" fmla="*/ f11 f8 1"/>
                <a:gd name="f20" fmla="*/ f17 f11 1"/>
                <a:gd name="f21" fmla="*/ f20 1 10800"/>
                <a:gd name="f22" fmla="+- f12 f21 0"/>
                <a:gd name="f23" fmla="*/ f22 f7 1"/>
              </a:gdLst>
              <a:ahLst>
                <a:ahXY gdRefX="f0" minX="f4" maxX="f5" gdRefY="f1" minY="f4" maxY="f6">
                  <a:pos x="f14" y="f15"/>
                </a:ahXY>
              </a:ahLst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6" t="f19" r="f23" b="f18"/>
              <a:pathLst>
                <a:path w="21600" h="21600">
                  <a:moveTo>
                    <a:pt x="f4" y="f11"/>
                  </a:moveTo>
                  <a:lnTo>
                    <a:pt x="f12" y="f11"/>
                  </a:lnTo>
                  <a:lnTo>
                    <a:pt x="f12" y="f4"/>
                  </a:lnTo>
                  <a:lnTo>
                    <a:pt x="f5" y="f6"/>
                  </a:lnTo>
                  <a:lnTo>
                    <a:pt x="f12" y="f5"/>
                  </a:lnTo>
                  <a:lnTo>
                    <a:pt x="f12" y="f13"/>
                  </a:lnTo>
                  <a:lnTo>
                    <a:pt x="f4" y="f13"/>
                  </a:lnTo>
                  <a:close/>
                </a:path>
              </a:pathLst>
            </a:custGeom>
            <a:solidFill>
              <a:srgbClr val="C0C0C0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69" name="Freeform 68"/>
            <p:cNvSpPr/>
            <p:nvPr/>
          </p:nvSpPr>
          <p:spPr>
            <a:xfrm>
              <a:off x="8697240" y="226152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AECF00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70" name="Freeform 69"/>
            <p:cNvSpPr/>
            <p:nvPr/>
          </p:nvSpPr>
          <p:spPr>
            <a:xfrm>
              <a:off x="8537040" y="267552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AECF00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71" name="Freeform 70"/>
            <p:cNvSpPr/>
            <p:nvPr/>
          </p:nvSpPr>
          <p:spPr>
            <a:xfrm>
              <a:off x="8940600" y="226152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AECF00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72" name="Freeform 71"/>
            <p:cNvSpPr/>
            <p:nvPr/>
          </p:nvSpPr>
          <p:spPr>
            <a:xfrm>
              <a:off x="9229680" y="235836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AECF00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73" name="Freeform 72"/>
            <p:cNvSpPr/>
            <p:nvPr/>
          </p:nvSpPr>
          <p:spPr>
            <a:xfrm>
              <a:off x="8997840" y="253620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0000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74" name="Freeform 73"/>
            <p:cNvSpPr/>
            <p:nvPr/>
          </p:nvSpPr>
          <p:spPr>
            <a:xfrm>
              <a:off x="9255600" y="262584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AECF00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75" name="Freeform 74"/>
            <p:cNvSpPr/>
            <p:nvPr/>
          </p:nvSpPr>
          <p:spPr>
            <a:xfrm>
              <a:off x="9016200" y="280872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AECF00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76" name="Freeform 75"/>
            <p:cNvSpPr/>
            <p:nvPr/>
          </p:nvSpPr>
          <p:spPr>
            <a:xfrm>
              <a:off x="8719560" y="272664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AECF00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77" name="Freeform 76"/>
            <p:cNvSpPr/>
            <p:nvPr/>
          </p:nvSpPr>
          <p:spPr>
            <a:xfrm>
              <a:off x="8468640" y="2400479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AECF00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78" name="Freeform 77"/>
            <p:cNvSpPr/>
            <p:nvPr/>
          </p:nvSpPr>
          <p:spPr>
            <a:xfrm>
              <a:off x="8742960" y="247320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AECF00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7560000" y="3059640"/>
              <a:ext cx="1343520" cy="226440"/>
            </a:xfrm>
            <a:prstGeom prst="rect">
              <a:avLst/>
            </a:prstGeom>
            <a:noFill/>
            <a:ln>
              <a:noFill/>
            </a:ln>
          </p:spPr>
          <p:txBody>
            <a:bodyPr lIns="0" tIns="0" rIns="0" bIns="0"/>
            <a:lstStyle/>
            <a:p>
              <a:pPr hangingPunct="0">
                <a:spcAft>
                  <a:spcPts val="1417"/>
                </a:spcAft>
              </a:pPr>
              <a:r>
                <a:rPr lang="en-US" sz="1600" dirty="0">
                  <a:solidFill>
                    <a:schemeClr val="accent1">
                      <a:lumMod val="50000"/>
                    </a:schemeClr>
                  </a:solidFill>
                  <a:latin typeface="Liberation Sans" pitchFamily="34"/>
                  <a:ea typeface="Andale Sans UI" pitchFamily="2"/>
                  <a:cs typeface="Tahoma" pitchFamily="2"/>
                </a:rPr>
                <a:t>stabilization</a:t>
              </a:r>
            </a:p>
          </p:txBody>
        </p:sp>
        <p:sp>
          <p:nvSpPr>
            <p:cNvPr id="80" name="Freeform 79"/>
            <p:cNvSpPr/>
            <p:nvPr/>
          </p:nvSpPr>
          <p:spPr>
            <a:xfrm>
              <a:off x="7417080" y="280872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AECF00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81" name="Freeform 80"/>
            <p:cNvSpPr/>
            <p:nvPr/>
          </p:nvSpPr>
          <p:spPr>
            <a:xfrm>
              <a:off x="7630560" y="235836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84D1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cxnSp>
          <p:nvCxnSpPr>
            <p:cNvPr id="82" name="Straight Arrow Connector 81"/>
            <p:cNvCxnSpPr>
              <a:stCxn id="81" idx="8"/>
              <a:endCxn id="64" idx="4"/>
            </p:cNvCxnSpPr>
            <p:nvPr/>
          </p:nvCxnSpPr>
          <p:spPr>
            <a:xfrm>
              <a:off x="7699140" y="2495520"/>
              <a:ext cx="25919" cy="130320"/>
            </a:xfrm>
            <a:prstGeom prst="straightConnector1">
              <a:avLst/>
            </a:prstGeom>
            <a:noFill/>
            <a:ln w="18360">
              <a:solidFill>
                <a:srgbClr val="000000"/>
              </a:solidFill>
              <a:prstDash val="solid"/>
            </a:ln>
          </p:spPr>
        </p:cxnSp>
        <p:sp>
          <p:nvSpPr>
            <p:cNvPr id="83" name="Freeform 82"/>
            <p:cNvSpPr/>
            <p:nvPr/>
          </p:nvSpPr>
          <p:spPr>
            <a:xfrm>
              <a:off x="7125119" y="1923119"/>
              <a:ext cx="182880" cy="18288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0000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algn="ctr" hangingPunct="0"/>
              <a:r>
                <a:rPr lang="en-US" sz="1600" i="1" dirty="0">
                  <a:solidFill>
                    <a:schemeClr val="bg1"/>
                  </a:solidFill>
                  <a:latin typeface="Liberation Sans" pitchFamily="34"/>
                  <a:ea typeface="Segoe UI" pitchFamily="2"/>
                  <a:cs typeface="Segoe UI" pitchFamily="2"/>
                </a:rPr>
                <a:t>L</a:t>
              </a:r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6915960" y="1863360"/>
              <a:ext cx="246240" cy="316440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none" lIns="90000" tIns="45000" rIns="90000" bIns="45000" compatLnSpc="0"/>
            <a:lstStyle/>
            <a:p>
              <a:pPr hangingPunct="0"/>
              <a:r>
                <a:rPr lang="en-US" sz="1600" i="1">
                  <a:solidFill>
                    <a:srgbClr val="000080"/>
                  </a:solidFill>
                  <a:latin typeface="Liberation Sans" pitchFamily="34"/>
                  <a:ea typeface="Segoe UI" pitchFamily="2"/>
                  <a:cs typeface="Segoe UI" pitchFamily="2"/>
                </a:rPr>
                <a:t>#</a:t>
              </a:r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7239960" y="1863719"/>
              <a:ext cx="419400" cy="316440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none" lIns="90000" tIns="45000" rIns="90000" bIns="45000" compatLnSpc="0"/>
            <a:lstStyle/>
            <a:p>
              <a:pPr hangingPunct="0"/>
              <a:r>
                <a:rPr lang="en-US" sz="1600">
                  <a:solidFill>
                    <a:srgbClr val="000080"/>
                  </a:solidFill>
                  <a:latin typeface="Liberation Sans" pitchFamily="34"/>
                  <a:ea typeface="Segoe UI" pitchFamily="2"/>
                  <a:cs typeface="Segoe UI" pitchFamily="2"/>
                </a:rPr>
                <a:t>=1</a:t>
              </a:r>
            </a:p>
          </p:txBody>
        </p:sp>
        <p:sp>
          <p:nvSpPr>
            <p:cNvPr id="86" name="Freeform 85"/>
            <p:cNvSpPr/>
            <p:nvPr/>
          </p:nvSpPr>
          <p:spPr>
            <a:xfrm>
              <a:off x="8457480" y="1923119"/>
              <a:ext cx="182880" cy="18288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0000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algn="ctr" hangingPunct="0"/>
              <a:r>
                <a:rPr lang="en-US" sz="1600" i="1" dirty="0">
                  <a:solidFill>
                    <a:schemeClr val="bg1"/>
                  </a:solidFill>
                  <a:latin typeface="Liberation Sans" pitchFamily="34"/>
                  <a:ea typeface="Segoe UI" pitchFamily="2"/>
                  <a:cs typeface="Segoe UI" pitchFamily="2"/>
                </a:rPr>
                <a:t>L</a:t>
              </a: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8248320" y="1863360"/>
              <a:ext cx="246240" cy="316440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none" lIns="90000" tIns="45000" rIns="90000" bIns="45000" compatLnSpc="0"/>
            <a:lstStyle/>
            <a:p>
              <a:pPr hangingPunct="0"/>
              <a:r>
                <a:rPr lang="en-US" sz="1600" i="1">
                  <a:solidFill>
                    <a:srgbClr val="000080"/>
                  </a:solidFill>
                  <a:latin typeface="Liberation Sans" pitchFamily="34"/>
                  <a:ea typeface="Segoe UI" pitchFamily="2"/>
                  <a:cs typeface="Segoe UI" pitchFamily="2"/>
                </a:rPr>
                <a:t>#</a:t>
              </a: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8572320" y="1863719"/>
              <a:ext cx="1104840" cy="316440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none" lIns="90000" tIns="45000" rIns="90000" bIns="45000" compatLnSpc="0"/>
            <a:lstStyle/>
            <a:p>
              <a:pPr hangingPunct="0"/>
              <a:r>
                <a:rPr lang="en-US" sz="1600">
                  <a:solidFill>
                    <a:srgbClr val="000080"/>
                  </a:solidFill>
                  <a:latin typeface="Liberation Sans" pitchFamily="34"/>
                  <a:ea typeface="Segoe UI" pitchFamily="2"/>
                  <a:cs typeface="Segoe UI" pitchFamily="2"/>
                </a:rPr>
                <a:t>=1 stable</a:t>
              </a:r>
            </a:p>
          </p:txBody>
        </p:sp>
        <p:sp>
          <p:nvSpPr>
            <p:cNvPr id="89" name="Straight Connector 88"/>
            <p:cNvSpPr/>
            <p:nvPr/>
          </p:nvSpPr>
          <p:spPr>
            <a:xfrm>
              <a:off x="6765840" y="2166120"/>
              <a:ext cx="1043640" cy="0"/>
            </a:xfrm>
            <a:prstGeom prst="line">
              <a:avLst/>
            </a:prstGeom>
            <a:noFill/>
            <a:ln w="18360">
              <a:solidFill>
                <a:srgbClr val="000000"/>
              </a:solidFill>
              <a:prstDash val="solid"/>
            </a:ln>
          </p:spPr>
          <p:txBody>
            <a:bodyPr vert="horz" wrap="none" lIns="99000" tIns="54000" rIns="99000" bIns="54000" anchor="ctr" anchorCtr="1" compatLnSpc="0"/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90" name="Straight Connector 89"/>
            <p:cNvSpPr/>
            <p:nvPr/>
          </p:nvSpPr>
          <p:spPr>
            <a:xfrm>
              <a:off x="8392320" y="2179800"/>
              <a:ext cx="1043640" cy="0"/>
            </a:xfrm>
            <a:prstGeom prst="line">
              <a:avLst/>
            </a:prstGeom>
            <a:noFill/>
            <a:ln w="18360">
              <a:solidFill>
                <a:srgbClr val="000000"/>
              </a:solidFill>
              <a:prstDash val="solid"/>
            </a:ln>
          </p:spPr>
          <p:txBody>
            <a:bodyPr vert="horz" wrap="none" lIns="99000" tIns="54000" rIns="99000" bIns="54000" anchor="ctr" anchorCtr="1" compatLnSpc="0"/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09219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FE6D3F1A-0D86-4D8E-98E8-492D32E77539}" type="slidenum">
              <a:rPr smtClean="0"/>
              <a:t>28</a:t>
            </a:fld>
            <a:endParaRPr lang="en-US"/>
          </a:p>
        </p:txBody>
      </p:sp>
      <p:sp>
        <p:nvSpPr>
          <p:cNvPr id="2" name="Title 1"/>
          <p:cNvSpPr txBox="1">
            <a:spLocks noGrp="1"/>
          </p:cNvSpPr>
          <p:nvPr>
            <p:ph type="title" idx="4294967295"/>
          </p:nvPr>
        </p:nvSpPr>
        <p:spPr>
          <a:xfrm>
            <a:off x="1320800" y="537763"/>
            <a:ext cx="10607040" cy="1262063"/>
          </a:xfrm>
        </p:spPr>
        <p:txBody>
          <a:bodyPr>
            <a:normAutofit fontScale="90000"/>
          </a:bodyPr>
          <a:lstStyle/>
          <a:p>
            <a:pPr lvl="0"/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Take-home message (engineer’s perspective)</a:t>
            </a:r>
          </a:p>
        </p:txBody>
      </p:sp>
      <p:sp>
        <p:nvSpPr>
          <p:cNvPr id="3" name="Text Placeholder 2"/>
          <p:cNvSpPr txBox="1">
            <a:spLocks noGrp="1"/>
          </p:cNvSpPr>
          <p:nvPr>
            <p:ph type="body" idx="4294967295"/>
          </p:nvPr>
        </p:nvSpPr>
        <p:spPr>
          <a:xfrm>
            <a:off x="6979444" y="2462026"/>
            <a:ext cx="4306887" cy="385763"/>
          </a:xfrm>
        </p:spPr>
        <p:txBody>
          <a:bodyPr>
            <a:normAutofit fontScale="92500" lnSpcReduction="10000"/>
          </a:bodyPr>
          <a:lstStyle/>
          <a:p>
            <a:pPr marL="0" lvl="0" indent="0">
              <a:buClr>
                <a:srgbClr val="FF6633"/>
              </a:buClr>
              <a:buSzPct val="45000"/>
              <a:buNone/>
            </a:pP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Liberation Sans" pitchFamily="34"/>
              </a:rPr>
              <a:t>Ask not what nature </a:t>
            </a:r>
            <a:r>
              <a:rPr lang="en-US" sz="2400" i="1" dirty="0">
                <a:solidFill>
                  <a:schemeClr val="accent1">
                    <a:lumMod val="50000"/>
                  </a:schemeClr>
                </a:solidFill>
                <a:latin typeface="Liberation Sans" pitchFamily="34"/>
              </a:rPr>
              <a:t>does</a:t>
            </a:r>
            <a:endParaRPr lang="en-US" sz="2400" dirty="0">
              <a:solidFill>
                <a:schemeClr val="accent1">
                  <a:lumMod val="50000"/>
                </a:schemeClr>
              </a:solidFill>
              <a:latin typeface="Liberation Sans" pitchFamily="34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103222" y="4460225"/>
            <a:ext cx="582723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buClr>
                <a:srgbClr val="FF6633"/>
              </a:buClr>
              <a:buSzPct val="45000"/>
            </a:pPr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Liberation Sans" pitchFamily="34"/>
              </a:rPr>
              <a:t>Ask what nature </a:t>
            </a:r>
            <a:r>
              <a:rPr lang="en-US" sz="3600" i="1" dirty="0">
                <a:solidFill>
                  <a:schemeClr val="accent1">
                    <a:lumMod val="50000"/>
                  </a:schemeClr>
                </a:solidFill>
                <a:latin typeface="Liberation Sans" pitchFamily="34"/>
              </a:rPr>
              <a:t>could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Liberation Sans" pitchFamily="34"/>
              </a:rPr>
              <a:t> do…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0458" y="3509989"/>
            <a:ext cx="3548058" cy="319312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4300" y="1976828"/>
            <a:ext cx="1790792" cy="1378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407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Shape 172"/>
          <p:cNvSpPr/>
          <p:nvPr/>
        </p:nvSpPr>
        <p:spPr>
          <a:xfrm>
            <a:off x="4384216" y="192052"/>
            <a:ext cx="4671365" cy="7788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398" tIns="50398" rIns="50398" bIns="50398" anchor="ctr">
            <a:spAutoFit/>
          </a:bodyPr>
          <a:lstStyle>
            <a:lvl1pPr algn="ctr">
              <a:defRPr sz="3700">
                <a:solidFill>
                  <a:srgbClr val="0433FF"/>
                </a:solidFill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r>
              <a:rPr lang="en-US" sz="4400" dirty="0">
                <a:solidFill>
                  <a:schemeClr val="accent1">
                    <a:lumMod val="50000"/>
                  </a:schemeClr>
                </a:solidFill>
              </a:rPr>
              <a:t>The Software of Life</a:t>
            </a:r>
            <a:endParaRPr sz="44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F896945E-8B00-45AD-A2DF-A08BFE3C79FC}" type="slidenum">
              <a:rPr lang="uk-UA" smtClean="0"/>
              <a:t>3</a:t>
            </a:fld>
            <a:endParaRPr lang="uk-UA"/>
          </a:p>
        </p:txBody>
      </p:sp>
      <p:pic>
        <p:nvPicPr>
          <p:cNvPr id="2" name="neutrophil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1137" y="935984"/>
            <a:ext cx="7740287" cy="401992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055583" y="2578306"/>
            <a:ext cx="255573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How does a cell compute?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84639" y="5025381"/>
            <a:ext cx="3868421" cy="2450420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9161443" y="6250591"/>
            <a:ext cx="39373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chemistry    /   geometry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9161444" y="5318872"/>
            <a:ext cx="310961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What is possible to compute using</a:t>
            </a:r>
          </a:p>
        </p:txBody>
      </p:sp>
      <p:cxnSp>
        <p:nvCxnSpPr>
          <p:cNvPr id="23" name="Straight Connector 22"/>
          <p:cNvCxnSpPr/>
          <p:nvPr/>
        </p:nvCxnSpPr>
        <p:spPr>
          <a:xfrm>
            <a:off x="9055583" y="2851355"/>
            <a:ext cx="238923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9055578" y="3288889"/>
            <a:ext cx="165001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10973198" y="6554923"/>
            <a:ext cx="181405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10640050" y="6253311"/>
            <a:ext cx="4303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92927695"/>
      </p:ext>
    </p:extLst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8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21" grpId="0"/>
      <p:bldP spid="22" grpId="0"/>
      <p:bldP spid="2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Shape 172"/>
          <p:cNvSpPr/>
          <p:nvPr/>
        </p:nvSpPr>
        <p:spPr>
          <a:xfrm>
            <a:off x="3503306" y="507012"/>
            <a:ext cx="6433193" cy="7788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398" tIns="50398" rIns="50398" bIns="50398" anchor="ctr">
            <a:spAutoFit/>
          </a:bodyPr>
          <a:lstStyle>
            <a:lvl1pPr algn="ctr">
              <a:defRPr sz="3700">
                <a:solidFill>
                  <a:srgbClr val="0433FF"/>
                </a:solidFill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r>
              <a:rPr lang="en-US" sz="4400" dirty="0">
                <a:solidFill>
                  <a:schemeClr val="accent1">
                    <a:lumMod val="50000"/>
                  </a:schemeClr>
                </a:solidFill>
              </a:rPr>
              <a:t>Chemical Reaction Network</a:t>
            </a:r>
            <a:endParaRPr sz="44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F896945E-8B00-45AD-A2DF-A08BFE3C79FC}" type="slidenum">
              <a:rPr lang="uk-UA" smtClean="0"/>
              <a:t>4</a:t>
            </a:fld>
            <a:endParaRPr lang="uk-UA"/>
          </a:p>
        </p:txBody>
      </p:sp>
      <p:sp>
        <p:nvSpPr>
          <p:cNvPr id="5" name="TextBox 4"/>
          <p:cNvSpPr txBox="1"/>
          <p:nvPr/>
        </p:nvSpPr>
        <p:spPr>
          <a:xfrm>
            <a:off x="4910771" y="1681645"/>
            <a:ext cx="36182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i="1" dirty="0">
                <a:solidFill>
                  <a:schemeClr val="accent1">
                    <a:lumMod val="50000"/>
                  </a:schemeClr>
                </a:solidFill>
              </a:rPr>
              <a:t>R</a:t>
            </a:r>
            <a:r>
              <a:rPr lang="en-US" sz="4000" i="1" dirty="0">
                <a:solidFill>
                  <a:schemeClr val="accent1">
                    <a:lumMod val="50000"/>
                  </a:schemeClr>
                </a:solidFill>
                <a:latin typeface="Liberation Sans" pitchFamily="34"/>
                <a:ea typeface="Andale Sans UI" pitchFamily="2"/>
              </a:rPr>
              <a:t>→</a:t>
            </a:r>
            <a:r>
              <a:rPr lang="en-US" sz="4000" i="1" dirty="0">
                <a:solidFill>
                  <a:schemeClr val="accent1">
                    <a:lumMod val="50000"/>
                  </a:schemeClr>
                </a:solidFill>
                <a:sym typeface="Wingdings" panose="05000000000000000000" pitchFamily="2" charset="2"/>
              </a:rPr>
              <a:t>P</a:t>
            </a:r>
            <a:r>
              <a:rPr lang="en-US" sz="4000" baseline="-25000" dirty="0">
                <a:solidFill>
                  <a:schemeClr val="accent1">
                    <a:lumMod val="50000"/>
                  </a:schemeClr>
                </a:solidFill>
                <a:sym typeface="Wingdings" panose="05000000000000000000" pitchFamily="2" charset="2"/>
              </a:rPr>
              <a:t>1</a:t>
            </a:r>
            <a:r>
              <a:rPr lang="en-US" sz="4000" dirty="0">
                <a:solidFill>
                  <a:schemeClr val="accent1">
                    <a:lumMod val="50000"/>
                  </a:schemeClr>
                </a:solidFill>
                <a:sym typeface="Wingdings" panose="05000000000000000000" pitchFamily="2" charset="2"/>
              </a:rPr>
              <a:t>+</a:t>
            </a:r>
            <a:r>
              <a:rPr lang="en-US" sz="4000" i="1" dirty="0">
                <a:solidFill>
                  <a:schemeClr val="accent1">
                    <a:lumMod val="50000"/>
                  </a:schemeClr>
                </a:solidFill>
                <a:sym typeface="Wingdings" panose="05000000000000000000" pitchFamily="2" charset="2"/>
              </a:rPr>
              <a:t>P</a:t>
            </a:r>
            <a:r>
              <a:rPr lang="en-US" sz="4000" baseline="-25000" dirty="0">
                <a:solidFill>
                  <a:schemeClr val="accent1">
                    <a:lumMod val="50000"/>
                  </a:schemeClr>
                </a:solidFill>
                <a:sym typeface="Wingdings" panose="05000000000000000000" pitchFamily="2" charset="2"/>
              </a:rPr>
              <a:t>2</a:t>
            </a:r>
            <a:endParaRPr lang="en-US" sz="4000" baseline="-250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907879" y="2669746"/>
            <a:ext cx="36182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i="1" dirty="0">
                <a:solidFill>
                  <a:schemeClr val="accent1">
                    <a:lumMod val="50000"/>
                  </a:schemeClr>
                </a:solidFill>
              </a:rPr>
              <a:t>M</a:t>
            </a:r>
            <a:r>
              <a:rPr lang="en-US" sz="4000" baseline="-25000" dirty="0">
                <a:solidFill>
                  <a:schemeClr val="accent1">
                    <a:lumMod val="50000"/>
                  </a:schemeClr>
                </a:solidFill>
              </a:rPr>
              <a:t>1</a:t>
            </a:r>
            <a:r>
              <a:rPr lang="en-US" sz="4000" dirty="0">
                <a:solidFill>
                  <a:schemeClr val="accent1">
                    <a:lumMod val="50000"/>
                  </a:schemeClr>
                </a:solidFill>
              </a:rPr>
              <a:t>+</a:t>
            </a:r>
            <a:r>
              <a:rPr lang="en-US" sz="4000" i="1" dirty="0">
                <a:solidFill>
                  <a:schemeClr val="accent1">
                    <a:lumMod val="50000"/>
                  </a:schemeClr>
                </a:solidFill>
              </a:rPr>
              <a:t>M</a:t>
            </a:r>
            <a:r>
              <a:rPr lang="en-US" sz="4000" baseline="-25000" dirty="0">
                <a:solidFill>
                  <a:schemeClr val="accent1">
                    <a:lumMod val="50000"/>
                  </a:schemeClr>
                </a:solidFill>
              </a:rPr>
              <a:t>2</a:t>
            </a:r>
            <a:r>
              <a:rPr lang="en-US" sz="4000" i="1" dirty="0">
                <a:solidFill>
                  <a:schemeClr val="accent1">
                    <a:lumMod val="50000"/>
                  </a:schemeClr>
                </a:solidFill>
                <a:latin typeface="Liberation Sans" pitchFamily="34"/>
                <a:ea typeface="Andale Sans UI" pitchFamily="2"/>
              </a:rPr>
              <a:t>→</a:t>
            </a:r>
            <a:r>
              <a:rPr lang="en-US" sz="4000" i="1" dirty="0">
                <a:solidFill>
                  <a:schemeClr val="accent1">
                    <a:lumMod val="50000"/>
                  </a:schemeClr>
                </a:solidFill>
                <a:sym typeface="Wingdings" panose="05000000000000000000" pitchFamily="2" charset="2"/>
              </a:rPr>
              <a:t>D</a:t>
            </a:r>
            <a:endParaRPr lang="en-US" sz="4000" i="1" baseline="-250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478147" y="3648016"/>
            <a:ext cx="36182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i="1" dirty="0">
                <a:solidFill>
                  <a:schemeClr val="accent1">
                    <a:lumMod val="50000"/>
                  </a:schemeClr>
                </a:solidFill>
              </a:rPr>
              <a:t>C</a:t>
            </a:r>
            <a:r>
              <a:rPr lang="en-US" sz="4000" dirty="0">
                <a:solidFill>
                  <a:schemeClr val="accent1">
                    <a:lumMod val="50000"/>
                  </a:schemeClr>
                </a:solidFill>
              </a:rPr>
              <a:t>+</a:t>
            </a:r>
            <a:r>
              <a:rPr lang="en-US" sz="4000" i="1" dirty="0">
                <a:solidFill>
                  <a:schemeClr val="accent1">
                    <a:lumMod val="50000"/>
                  </a:schemeClr>
                </a:solidFill>
              </a:rPr>
              <a:t>X</a:t>
            </a:r>
            <a:r>
              <a:rPr lang="en-US" sz="4000" i="1" dirty="0">
                <a:solidFill>
                  <a:schemeClr val="accent1">
                    <a:lumMod val="50000"/>
                  </a:schemeClr>
                </a:solidFill>
                <a:latin typeface="Liberation Sans" pitchFamily="34"/>
                <a:ea typeface="Andale Sans UI" pitchFamily="2"/>
              </a:rPr>
              <a:t>→</a:t>
            </a:r>
            <a:r>
              <a:rPr lang="en-US" sz="4000" i="1" dirty="0">
                <a:solidFill>
                  <a:schemeClr val="accent1">
                    <a:lumMod val="50000"/>
                  </a:schemeClr>
                </a:solidFill>
                <a:sym typeface="Wingdings" panose="05000000000000000000" pitchFamily="2" charset="2"/>
              </a:rPr>
              <a:t>C</a:t>
            </a:r>
            <a:r>
              <a:rPr lang="en-US" sz="4000" dirty="0">
                <a:solidFill>
                  <a:schemeClr val="accent1">
                    <a:lumMod val="50000"/>
                  </a:schemeClr>
                </a:solidFill>
                <a:sym typeface="Wingdings" panose="05000000000000000000" pitchFamily="2" charset="2"/>
              </a:rPr>
              <a:t>+</a:t>
            </a:r>
            <a:r>
              <a:rPr lang="en-US" sz="4000" i="1" dirty="0">
                <a:solidFill>
                  <a:schemeClr val="accent1">
                    <a:lumMod val="50000"/>
                  </a:schemeClr>
                </a:solidFill>
                <a:sym typeface="Wingdings" panose="05000000000000000000" pitchFamily="2" charset="2"/>
              </a:rPr>
              <a:t>Y</a:t>
            </a:r>
            <a:endParaRPr lang="en-US" sz="4000" i="1" baseline="-250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210517" y="4761483"/>
            <a:ext cx="904469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Traditionally a descriptive</a:t>
            </a:r>
            <a:r>
              <a:rPr lang="en-US" sz="2800" dirty="0">
                <a:solidFill>
                  <a:srgbClr val="C00000"/>
                </a:solidFill>
              </a:rPr>
              <a:t> modeling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language… </a:t>
            </a:r>
          </a:p>
          <a:p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Let’s instead use it as a prescriptive</a:t>
            </a:r>
            <a:r>
              <a:rPr lang="en-US" sz="2800" dirty="0">
                <a:solidFill>
                  <a:srgbClr val="C00000"/>
                </a:solidFill>
              </a:rPr>
              <a:t> programming 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language</a:t>
            </a:r>
            <a:endParaRPr lang="en-US" sz="2800" baseline="-250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0468821"/>
      </p:ext>
    </p:extLst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4" grpId="0"/>
      <p:bldP spid="15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Shape 172"/>
          <p:cNvSpPr/>
          <p:nvPr/>
        </p:nvSpPr>
        <p:spPr>
          <a:xfrm>
            <a:off x="2845083" y="192052"/>
            <a:ext cx="7749643" cy="7788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398" tIns="50398" rIns="50398" bIns="50398" anchor="ctr">
            <a:spAutoFit/>
          </a:bodyPr>
          <a:lstStyle>
            <a:lvl1pPr algn="ctr">
              <a:defRPr sz="3700">
                <a:solidFill>
                  <a:srgbClr val="0433FF"/>
                </a:solidFill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r>
              <a:rPr lang="en-US" sz="4400" b="1" dirty="0">
                <a:solidFill>
                  <a:schemeClr val="accent1">
                    <a:lumMod val="50000"/>
                  </a:schemeClr>
                </a:solidFill>
              </a:rPr>
              <a:t>Can</a:t>
            </a:r>
            <a:r>
              <a:rPr lang="en-US" sz="4400" dirty="0">
                <a:solidFill>
                  <a:schemeClr val="accent1">
                    <a:lumMod val="50000"/>
                  </a:schemeClr>
                </a:solidFill>
              </a:rPr>
              <a:t> we compute with chemistry?</a:t>
            </a:r>
            <a:endParaRPr sz="44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F896945E-8B00-45AD-A2DF-A08BFE3C79FC}" type="slidenum">
              <a:rPr lang="uk-UA" smtClean="0"/>
              <a:t>5</a:t>
            </a:fld>
            <a:endParaRPr lang="uk-UA"/>
          </a:p>
        </p:txBody>
      </p:sp>
      <p:sp>
        <p:nvSpPr>
          <p:cNvPr id="5" name="TextBox 4"/>
          <p:cNvSpPr txBox="1"/>
          <p:nvPr/>
        </p:nvSpPr>
        <p:spPr>
          <a:xfrm>
            <a:off x="1876220" y="1042222"/>
            <a:ext cx="95274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“Not every CRN describes real chemicals!”, i.e. “where’s the </a:t>
            </a:r>
            <a:r>
              <a:rPr lang="en-US" sz="2400" i="1" dirty="0">
                <a:solidFill>
                  <a:schemeClr val="accent1">
                    <a:lumMod val="50000"/>
                  </a:schemeClr>
                </a:solidFill>
              </a:rPr>
              <a:t>compiler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?”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876224" y="1656287"/>
            <a:ext cx="79264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1">
                    <a:lumMod val="50000"/>
                  </a:schemeClr>
                </a:solidFill>
              </a:rPr>
              <a:t>Response: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</a:rPr>
              <a:t>Soloveichik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400" i="1" dirty="0">
                <a:solidFill>
                  <a:schemeClr val="accent1">
                    <a:lumMod val="50000"/>
                  </a:schemeClr>
                </a:solidFill>
              </a:rPr>
              <a:t>et al.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 [</a:t>
            </a:r>
            <a:r>
              <a:rPr lang="en-US" sz="2400" i="1" dirty="0">
                <a:solidFill>
                  <a:schemeClr val="accent1">
                    <a:lumMod val="50000"/>
                  </a:schemeClr>
                </a:solidFill>
              </a:rPr>
              <a:t>PNAS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 2011] showed how to physically implement </a:t>
            </a:r>
            <a:r>
              <a:rPr lang="en-US" sz="2400" u="sng" dirty="0">
                <a:solidFill>
                  <a:schemeClr val="accent1">
                    <a:lumMod val="50000"/>
                  </a:schemeClr>
                </a:solidFill>
              </a:rPr>
              <a:t>any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 CRN using </a:t>
            </a:r>
            <a:r>
              <a:rPr lang="en-US" sz="2400" i="1" dirty="0">
                <a:solidFill>
                  <a:schemeClr val="accent1">
                    <a:lumMod val="50000"/>
                  </a:schemeClr>
                </a:solidFill>
              </a:rPr>
              <a:t>DNA strand displacement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52104" y="1685504"/>
            <a:ext cx="1097617" cy="1106707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5391581" y="2663026"/>
            <a:ext cx="24734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dirty="0">
                <a:solidFill>
                  <a:schemeClr val="accent1">
                    <a:lumMod val="50000"/>
                  </a:schemeClr>
                </a:solidFill>
              </a:rPr>
              <a:t>X</a:t>
            </a:r>
            <a:r>
              <a:rPr lang="en-US" sz="3600" baseline="-25000" dirty="0">
                <a:solidFill>
                  <a:schemeClr val="accent1">
                    <a:lumMod val="50000"/>
                  </a:schemeClr>
                </a:solidFill>
              </a:rPr>
              <a:t>1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</a:rPr>
              <a:t>+</a:t>
            </a:r>
            <a:r>
              <a:rPr lang="en-US" sz="3600" i="1" dirty="0">
                <a:solidFill>
                  <a:schemeClr val="accent1">
                    <a:lumMod val="50000"/>
                  </a:schemeClr>
                </a:solidFill>
              </a:rPr>
              <a:t>X</a:t>
            </a:r>
            <a:r>
              <a:rPr lang="en-US" sz="3600" baseline="-25000" dirty="0">
                <a:solidFill>
                  <a:schemeClr val="accent1">
                    <a:lumMod val="50000"/>
                  </a:schemeClr>
                </a:solidFill>
              </a:rPr>
              <a:t>2</a:t>
            </a:r>
            <a:r>
              <a:rPr lang="en-US" sz="3600" i="1" dirty="0">
                <a:solidFill>
                  <a:schemeClr val="accent1">
                    <a:lumMod val="50000"/>
                  </a:schemeClr>
                </a:solidFill>
                <a:latin typeface="Liberation Sans" pitchFamily="34"/>
                <a:ea typeface="Andale Sans UI" pitchFamily="2"/>
              </a:rPr>
              <a:t>→</a:t>
            </a:r>
            <a:r>
              <a:rPr lang="en-US" sz="3600" i="1" dirty="0">
                <a:solidFill>
                  <a:schemeClr val="accent1">
                    <a:lumMod val="50000"/>
                  </a:schemeClr>
                </a:solidFill>
                <a:sym typeface="Wingdings" panose="05000000000000000000" pitchFamily="2" charset="2"/>
              </a:rPr>
              <a:t>X</a:t>
            </a:r>
            <a:r>
              <a:rPr lang="en-US" sz="3600" baseline="-25000" dirty="0">
                <a:solidFill>
                  <a:schemeClr val="accent1">
                    <a:lumMod val="50000"/>
                  </a:schemeClr>
                </a:solidFill>
                <a:sym typeface="Wingdings" panose="05000000000000000000" pitchFamily="2" charset="2"/>
              </a:rPr>
              <a:t>3</a:t>
            </a:r>
            <a:endParaRPr lang="en-US" sz="3600" i="1" baseline="-250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14911" y="3733614"/>
            <a:ext cx="1234177" cy="90404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50234" y="3730356"/>
            <a:ext cx="1670886" cy="8945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83637" y="3763361"/>
            <a:ext cx="1870253" cy="80888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90889" y="3975956"/>
            <a:ext cx="712025" cy="55194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02143" y="4802853"/>
            <a:ext cx="1253165" cy="91356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67556" y="4893043"/>
            <a:ext cx="1841772" cy="80888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446192" y="4898640"/>
            <a:ext cx="1566456" cy="67565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802623" y="5041348"/>
            <a:ext cx="1082278" cy="49497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09704" y="6167285"/>
            <a:ext cx="1044304" cy="54257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864681" y="5947879"/>
            <a:ext cx="1053797" cy="818182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616846" y="6050500"/>
            <a:ext cx="959114" cy="68517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641234" y="5936308"/>
            <a:ext cx="1243671" cy="913561"/>
          </a:xfrm>
          <a:prstGeom prst="rect">
            <a:avLst/>
          </a:prstGeom>
        </p:spPr>
      </p:pic>
      <p:sp>
        <p:nvSpPr>
          <p:cNvPr id="30" name="Rectangle 29"/>
          <p:cNvSpPr/>
          <p:nvPr/>
        </p:nvSpPr>
        <p:spPr>
          <a:xfrm>
            <a:off x="4022255" y="3863152"/>
            <a:ext cx="36479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+</a:t>
            </a:r>
          </a:p>
        </p:txBody>
      </p:sp>
      <p:sp>
        <p:nvSpPr>
          <p:cNvPr id="32" name="Rectangle 31"/>
          <p:cNvSpPr/>
          <p:nvPr/>
        </p:nvSpPr>
        <p:spPr>
          <a:xfrm>
            <a:off x="4022259" y="4996452"/>
            <a:ext cx="36479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+</a:t>
            </a:r>
          </a:p>
        </p:txBody>
      </p:sp>
      <p:sp>
        <p:nvSpPr>
          <p:cNvPr id="33" name="Rectangle 32"/>
          <p:cNvSpPr/>
          <p:nvPr/>
        </p:nvSpPr>
        <p:spPr>
          <a:xfrm>
            <a:off x="4022255" y="6041427"/>
            <a:ext cx="36479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+</a:t>
            </a:r>
          </a:p>
        </p:txBody>
      </p:sp>
      <p:sp>
        <p:nvSpPr>
          <p:cNvPr id="34" name="Rectangle 33"/>
          <p:cNvSpPr/>
          <p:nvPr/>
        </p:nvSpPr>
        <p:spPr>
          <a:xfrm>
            <a:off x="9316175" y="3897969"/>
            <a:ext cx="36479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+</a:t>
            </a:r>
          </a:p>
        </p:txBody>
      </p:sp>
      <p:sp>
        <p:nvSpPr>
          <p:cNvPr id="35" name="Rectangle 34"/>
          <p:cNvSpPr/>
          <p:nvPr/>
        </p:nvSpPr>
        <p:spPr>
          <a:xfrm>
            <a:off x="9280250" y="4893610"/>
            <a:ext cx="36479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+</a:t>
            </a:r>
          </a:p>
        </p:txBody>
      </p:sp>
      <p:sp>
        <p:nvSpPr>
          <p:cNvPr id="36" name="Rectangle 35"/>
          <p:cNvSpPr/>
          <p:nvPr/>
        </p:nvSpPr>
        <p:spPr>
          <a:xfrm>
            <a:off x="8950579" y="6093837"/>
            <a:ext cx="36479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+</a:t>
            </a:r>
          </a:p>
        </p:txBody>
      </p:sp>
      <p:sp>
        <p:nvSpPr>
          <p:cNvPr id="38" name="Rectangle 37"/>
          <p:cNvSpPr/>
          <p:nvPr/>
        </p:nvSpPr>
        <p:spPr>
          <a:xfrm>
            <a:off x="6464267" y="3697136"/>
            <a:ext cx="51127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dirty="0">
                <a:solidFill>
                  <a:schemeClr val="accent1">
                    <a:lumMod val="50000"/>
                  </a:schemeClr>
                </a:solidFill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  <a:sym typeface="Wingdings" panose="05000000000000000000" pitchFamily="2" charset="2"/>
              </a:rPr>
              <a:t>↔</a:t>
            </a:r>
            <a:endParaRPr lang="en-US" sz="3200" dirty="0">
              <a:solidFill>
                <a:schemeClr val="accent1">
                  <a:lumMod val="50000"/>
                </a:schemeClr>
              </a:solidFill>
              <a:latin typeface="Liberation Sans" panose="020B0604020202020204" pitchFamily="34" charset="0"/>
              <a:ea typeface="Liberation Sans" panose="020B0604020202020204" pitchFamily="34" charset="0"/>
              <a:cs typeface="Liberation Sans" panose="020B0604020202020204" pitchFamily="34" charset="0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6474659" y="4779697"/>
            <a:ext cx="51127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i="1" dirty="0">
                <a:solidFill>
                  <a:schemeClr val="accent1">
                    <a:lumMod val="50000"/>
                  </a:schemeClr>
                </a:solidFill>
                <a:latin typeface="Liberation Sans" pitchFamily="34"/>
                <a:ea typeface="Andale Sans UI" pitchFamily="2"/>
              </a:rPr>
              <a:t>→</a:t>
            </a:r>
            <a:endParaRPr lang="en-US" sz="44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6464267" y="5942221"/>
            <a:ext cx="51127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i="1" dirty="0">
                <a:solidFill>
                  <a:schemeClr val="accent1">
                    <a:lumMod val="50000"/>
                  </a:schemeClr>
                </a:solidFill>
                <a:latin typeface="Liberation Sans" pitchFamily="34"/>
                <a:ea typeface="Andale Sans UI" pitchFamily="2"/>
              </a:rPr>
              <a:t>→</a:t>
            </a:r>
            <a:endParaRPr lang="en-US" sz="4400" dirty="0"/>
          </a:p>
        </p:txBody>
      </p:sp>
      <p:sp>
        <p:nvSpPr>
          <p:cNvPr id="2" name="Rounded Rectangle 1"/>
          <p:cNvSpPr/>
          <p:nvPr/>
        </p:nvSpPr>
        <p:spPr>
          <a:xfrm>
            <a:off x="2416998" y="3657600"/>
            <a:ext cx="8632723" cy="1022798"/>
          </a:xfrm>
          <a:prstGeom prst="roundRect">
            <a:avLst/>
          </a:prstGeom>
          <a:noFill/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2416998" y="4761062"/>
            <a:ext cx="8632723" cy="1022798"/>
          </a:xfrm>
          <a:prstGeom prst="roundRect">
            <a:avLst/>
          </a:prstGeom>
          <a:noFill/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7" name="Rounded Rectangle 36"/>
          <p:cNvSpPr/>
          <p:nvPr/>
        </p:nvSpPr>
        <p:spPr>
          <a:xfrm>
            <a:off x="2416998" y="5865436"/>
            <a:ext cx="8632723" cy="1022798"/>
          </a:xfrm>
          <a:prstGeom prst="roundRect">
            <a:avLst/>
          </a:prstGeom>
          <a:noFill/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9211064"/>
      </p:ext>
    </p:extLst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/>
      <p:bldP spid="30" grpId="0" build="allAtOnce"/>
      <p:bldP spid="32" grpId="0" build="allAtOnce"/>
      <p:bldP spid="33" grpId="0" build="allAtOnce"/>
      <p:bldP spid="34" grpId="0" build="allAtOnce"/>
      <p:bldP spid="35" grpId="0" build="allAtOnce"/>
      <p:bldP spid="36" grpId="0" build="allAtOnce"/>
      <p:bldP spid="38" grpId="0" build="allAtOnce"/>
      <p:bldP spid="39" grpId="0" build="allAtOnce"/>
      <p:bldP spid="40" grpId="0" build="allAtOnce"/>
      <p:bldP spid="2" grpId="0" animBg="1"/>
      <p:bldP spid="31" grpId="0" animBg="1"/>
      <p:bldP spid="3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F896945E-8B00-45AD-A2DF-A08BFE3C79FC}" type="slidenum">
              <a:rPr lang="en-US" smtClean="0"/>
              <a:t>6</a:t>
            </a:fld>
            <a:endParaRPr lang="en-US" dirty="0"/>
          </a:p>
        </p:txBody>
      </p:sp>
      <p:pic>
        <p:nvPicPr>
          <p:cNvPr id="3" name="dsd-joi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91920" y="1157842"/>
            <a:ext cx="10485119" cy="5897879"/>
          </a:xfrm>
          <a:prstGeom prst="rect">
            <a:avLst/>
          </a:prstGeom>
        </p:spPr>
      </p:pic>
      <p:sp>
        <p:nvSpPr>
          <p:cNvPr id="4" name="Shape 172"/>
          <p:cNvSpPr/>
          <p:nvPr/>
        </p:nvSpPr>
        <p:spPr>
          <a:xfrm>
            <a:off x="2140956" y="359482"/>
            <a:ext cx="9157914" cy="6557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398" tIns="50398" rIns="50398" bIns="50398" anchor="ctr">
            <a:spAutoFit/>
          </a:bodyPr>
          <a:lstStyle>
            <a:lvl1pPr algn="ctr">
              <a:defRPr sz="3700">
                <a:solidFill>
                  <a:srgbClr val="0433FF"/>
                </a:solidFill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r>
              <a:rPr lang="en-US" sz="3600" b="1" dirty="0">
                <a:solidFill>
                  <a:schemeClr val="accent1">
                    <a:lumMod val="50000"/>
                  </a:schemeClr>
                </a:solidFill>
              </a:rPr>
              <a:t>DNA 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</a:rPr>
              <a:t>strand displacement implementing </a:t>
            </a:r>
            <a:r>
              <a:rPr lang="en-US" sz="3600" dirty="0">
                <a:solidFill>
                  <a:srgbClr val="C00000"/>
                </a:solidFill>
              </a:rPr>
              <a:t>A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</a:rPr>
              <a:t>+</a:t>
            </a:r>
            <a:r>
              <a:rPr lang="en-US" sz="3600" dirty="0">
                <a:solidFill>
                  <a:srgbClr val="00B050"/>
                </a:solidFill>
              </a:rPr>
              <a:t>B</a:t>
            </a:r>
            <a:r>
              <a:rPr lang="en-US" sz="3600" i="1" dirty="0">
                <a:solidFill>
                  <a:schemeClr val="accent1">
                    <a:lumMod val="50000"/>
                  </a:schemeClr>
                </a:solidFill>
                <a:latin typeface="Liberation Sans" pitchFamily="34"/>
                <a:ea typeface="Andale Sans UI" pitchFamily="2"/>
              </a:rPr>
              <a:t>→</a:t>
            </a:r>
            <a:r>
              <a:rPr lang="en-US" sz="3600" dirty="0">
                <a:solidFill>
                  <a:srgbClr val="0000FF"/>
                </a:solidFill>
                <a:sym typeface="Wingdings" panose="05000000000000000000" pitchFamily="2" charset="2"/>
              </a:rPr>
              <a:t>C</a:t>
            </a:r>
            <a:endParaRPr sz="3600" dirty="0">
              <a:solidFill>
                <a:srgbClr val="0000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145765" y="7039560"/>
            <a:ext cx="45196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video courtesy Microsoft Research Cambridge</a:t>
            </a:r>
            <a:endParaRPr lang="en-US" i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8215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46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Shape 172"/>
          <p:cNvSpPr/>
          <p:nvPr/>
        </p:nvSpPr>
        <p:spPr>
          <a:xfrm>
            <a:off x="3153081" y="115051"/>
            <a:ext cx="7133642" cy="7788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398" tIns="50398" rIns="50398" bIns="50398" anchor="ctr">
            <a:spAutoFit/>
          </a:bodyPr>
          <a:lstStyle>
            <a:lvl1pPr algn="ctr">
              <a:defRPr sz="3700">
                <a:solidFill>
                  <a:srgbClr val="0433FF"/>
                </a:solidFill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r>
              <a:rPr lang="en-US" sz="4400" b="1" dirty="0">
                <a:solidFill>
                  <a:schemeClr val="accent1">
                    <a:lumMod val="50000"/>
                  </a:schemeClr>
                </a:solidFill>
              </a:rPr>
              <a:t>Why</a:t>
            </a:r>
            <a:r>
              <a:rPr lang="en-US" sz="4400" dirty="0">
                <a:solidFill>
                  <a:schemeClr val="accent1">
                    <a:lumMod val="50000"/>
                  </a:schemeClr>
                </a:solidFill>
              </a:rPr>
              <a:t> compute with chemistry?</a:t>
            </a:r>
            <a:endParaRPr sz="44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089518" y="3121851"/>
            <a:ext cx="15326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10-100nm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4744" y="973982"/>
            <a:ext cx="942142" cy="137193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29849" y="973964"/>
            <a:ext cx="1646342" cy="1371951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3384748" y="2522218"/>
            <a:ext cx="9817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slow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8862129" y="2522218"/>
            <a:ext cx="9817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fast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6200778" y="1369748"/>
            <a:ext cx="9817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versus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8586722" y="3121850"/>
            <a:ext cx="15326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10-100nm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3089517" y="3694271"/>
            <a:ext cx="15326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yes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8586721" y="3686491"/>
            <a:ext cx="15326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not easily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5953605" y="2522218"/>
            <a:ext cx="15326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speed?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5387979" y="3121851"/>
            <a:ext cx="25315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component size?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5117042" y="3686492"/>
            <a:ext cx="3048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compatible with biological or other “wet” environments?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9019156" y="6974893"/>
            <a:ext cx="2348280" cy="521280"/>
          </a:xfrm>
        </p:spPr>
        <p:txBody>
          <a:bodyPr/>
          <a:lstStyle/>
          <a:p>
            <a:pPr lvl="0"/>
            <a:fld id="{F896945E-8B00-45AD-A2DF-A08BFE3C79FC}" type="slidenum">
              <a:rPr lang="uk-UA" smtClean="0"/>
              <a:t>7</a:t>
            </a:fld>
            <a:endParaRPr lang="uk-UA" dirty="0"/>
          </a:p>
        </p:txBody>
      </p:sp>
      <p:sp>
        <p:nvSpPr>
          <p:cNvPr id="60" name="Rounded Rectangle 59"/>
          <p:cNvSpPr/>
          <p:nvPr/>
        </p:nvSpPr>
        <p:spPr>
          <a:xfrm>
            <a:off x="2606628" y="5043909"/>
            <a:ext cx="8316226" cy="2201173"/>
          </a:xfrm>
          <a:prstGeom prst="round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2" name="Group 61"/>
          <p:cNvGrpSpPr/>
          <p:nvPr/>
        </p:nvGrpSpPr>
        <p:grpSpPr>
          <a:xfrm>
            <a:off x="2879420" y="5099533"/>
            <a:ext cx="7640511" cy="1938986"/>
            <a:chOff x="1255768" y="1776759"/>
            <a:chExt cx="7640511" cy="1938986"/>
          </a:xfrm>
        </p:grpSpPr>
        <p:sp>
          <p:nvSpPr>
            <p:cNvPr id="48" name="TextBox 47"/>
            <p:cNvSpPr txBox="1"/>
            <p:nvPr/>
          </p:nvSpPr>
          <p:spPr>
            <a:xfrm>
              <a:off x="1386761" y="1776759"/>
              <a:ext cx="153260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accent1">
                      <a:lumMod val="50000"/>
                    </a:schemeClr>
                  </a:solidFill>
                </a:rPr>
                <a:t>cells</a:t>
              </a: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7211837" y="1837621"/>
              <a:ext cx="168444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accent1">
                      <a:lumMod val="50000"/>
                    </a:schemeClr>
                  </a:solidFill>
                </a:rPr>
                <a:t>bioreactors</a:t>
              </a: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55768" y="2240436"/>
              <a:ext cx="1794588" cy="1475309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6"/>
            <a:srcRect l="1194" t="1118" r="1"/>
            <a:stretch/>
          </p:blipFill>
          <p:spPr>
            <a:xfrm>
              <a:off x="7136176" y="2338252"/>
              <a:ext cx="1760103" cy="1329483"/>
            </a:xfrm>
            <a:prstGeom prst="rect">
              <a:avLst/>
            </a:prstGeom>
          </p:spPr>
        </p:pic>
        <p:sp>
          <p:nvSpPr>
            <p:cNvPr id="50" name="TextBox 49"/>
            <p:cNvSpPr txBox="1"/>
            <p:nvPr/>
          </p:nvSpPr>
          <p:spPr>
            <a:xfrm>
              <a:off x="3050355" y="2263585"/>
              <a:ext cx="1639634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chemeClr val="accent1">
                      <a:lumMod val="50000"/>
                    </a:schemeClr>
                  </a:solidFill>
                </a:rPr>
                <a:t>“smart” drug released only in certain cellular conditions</a:t>
              </a: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4860792" y="2285773"/>
              <a:ext cx="2191829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600" dirty="0">
                  <a:solidFill>
                    <a:schemeClr val="accent1">
                      <a:lumMod val="50000"/>
                    </a:schemeClr>
                  </a:solidFill>
                </a:rPr>
                <a:t>“chemical controller” to optimize yield of metabolically produced biofuels/drugs</a:t>
              </a:r>
            </a:p>
          </p:txBody>
        </p:sp>
      </p:grpSp>
      <p:pic>
        <p:nvPicPr>
          <p:cNvPr id="68" name="Picture 6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84910" y="2491856"/>
            <a:ext cx="1097654" cy="731893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04915" y="3079600"/>
            <a:ext cx="1097654" cy="731893"/>
          </a:xfrm>
          <a:prstGeom prst="rect">
            <a:avLst/>
          </a:prstGeom>
        </p:spPr>
      </p:pic>
      <p:pic>
        <p:nvPicPr>
          <p:cNvPr id="70" name="Picture 6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75642" y="3745387"/>
            <a:ext cx="704525" cy="731878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3162488" y="893375"/>
            <a:ext cx="7204511" cy="4212082"/>
            <a:chOff x="1482910" y="893373"/>
            <a:chExt cx="7204511" cy="3853543"/>
          </a:xfrm>
        </p:grpSpPr>
        <p:sp>
          <p:nvSpPr>
            <p:cNvPr id="64" name="Rounded Rectangle 63"/>
            <p:cNvSpPr/>
            <p:nvPr/>
          </p:nvSpPr>
          <p:spPr>
            <a:xfrm>
              <a:off x="1482910" y="893373"/>
              <a:ext cx="7204511" cy="3853543"/>
            </a:xfrm>
            <a:prstGeom prst="roundRect">
              <a:avLst/>
            </a:prstGeom>
            <a:solidFill>
              <a:schemeClr val="bg1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299794" y="1321810"/>
              <a:ext cx="3095152" cy="2785528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749106" y="1976828"/>
              <a:ext cx="2125096" cy="1902928"/>
            </a:xfrm>
            <a:prstGeom prst="rect">
              <a:avLst/>
            </a:prstGeom>
          </p:spPr>
        </p:pic>
        <p:sp>
          <p:nvSpPr>
            <p:cNvPr id="53" name="TextBox 52"/>
            <p:cNvSpPr txBox="1"/>
            <p:nvPr/>
          </p:nvSpPr>
          <p:spPr>
            <a:xfrm>
              <a:off x="1956619" y="1008785"/>
              <a:ext cx="4451639" cy="7602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1">
                      <a:lumMod val="50000"/>
                    </a:schemeClr>
                  </a:solidFill>
                </a:rPr>
                <a:t>opens to deliver antibody only in presence of two protein antigens</a:t>
              </a: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3800734" y="3754431"/>
              <a:ext cx="1622610" cy="3097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chemeClr val="accent1">
                      <a:lumMod val="50000"/>
                    </a:schemeClr>
                  </a:solidFill>
                </a:rPr>
                <a:t>41t-specific latch</a:t>
              </a:r>
            </a:p>
          </p:txBody>
        </p:sp>
        <p:cxnSp>
          <p:nvCxnSpPr>
            <p:cNvPr id="23" name="Straight Arrow Connector 22"/>
            <p:cNvCxnSpPr/>
            <p:nvPr/>
          </p:nvCxnSpPr>
          <p:spPr>
            <a:xfrm flipV="1">
              <a:off x="4804866" y="3179302"/>
              <a:ext cx="588524" cy="613560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Arrow Connector 54"/>
            <p:cNvCxnSpPr/>
            <p:nvPr/>
          </p:nvCxnSpPr>
          <p:spPr>
            <a:xfrm flipH="1" flipV="1">
              <a:off x="6921112" y="3811135"/>
              <a:ext cx="258209" cy="376248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TextBox 55"/>
            <p:cNvSpPr txBox="1"/>
            <p:nvPr/>
          </p:nvSpPr>
          <p:spPr>
            <a:xfrm>
              <a:off x="6494872" y="4187383"/>
              <a:ext cx="1764225" cy="3097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chemeClr val="accent1">
                      <a:lumMod val="50000"/>
                    </a:schemeClr>
                  </a:solidFill>
                </a:rPr>
                <a:t>TE17-specific latch</a:t>
              </a: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1872707" y="4356660"/>
              <a:ext cx="2456712" cy="3097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chemeClr val="accent1">
                      <a:lumMod val="50000"/>
                    </a:schemeClr>
                  </a:solidFill>
                </a:rPr>
                <a:t>Douglas </a:t>
              </a:r>
              <a:r>
                <a:rPr lang="en-US" sz="1600" i="1" dirty="0">
                  <a:solidFill>
                    <a:schemeClr val="accent1">
                      <a:lumMod val="50000"/>
                    </a:schemeClr>
                  </a:solidFill>
                </a:rPr>
                <a:t>et al</a:t>
              </a:r>
              <a:r>
                <a:rPr lang="en-US" sz="1600" dirty="0">
                  <a:solidFill>
                    <a:schemeClr val="accent1">
                      <a:lumMod val="50000"/>
                    </a:schemeClr>
                  </a:solidFill>
                </a:rPr>
                <a:t>, </a:t>
              </a:r>
              <a:r>
                <a:rPr lang="en-US" sz="1600" i="1" dirty="0">
                  <a:solidFill>
                    <a:schemeClr val="accent1">
                      <a:lumMod val="50000"/>
                    </a:schemeClr>
                  </a:solidFill>
                </a:rPr>
                <a:t>Science</a:t>
              </a:r>
              <a:r>
                <a:rPr lang="en-US" sz="1600" dirty="0">
                  <a:solidFill>
                    <a:schemeClr val="accent1">
                      <a:lumMod val="50000"/>
                    </a:schemeClr>
                  </a:solidFill>
                </a:rPr>
                <a:t> 2012</a:t>
              </a:r>
            </a:p>
          </p:txBody>
        </p:sp>
        <p:sp>
          <p:nvSpPr>
            <p:cNvPr id="67" name="Right Arrow 66"/>
            <p:cNvSpPr/>
            <p:nvPr/>
          </p:nvSpPr>
          <p:spPr>
            <a:xfrm>
              <a:off x="4040983" y="2583985"/>
              <a:ext cx="955172" cy="682012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open</a:t>
              </a:r>
            </a:p>
          </p:txBody>
        </p:sp>
        <p:sp>
          <p:nvSpPr>
            <p:cNvPr id="57" name="Rectangle 56"/>
            <p:cNvSpPr/>
            <p:nvPr/>
          </p:nvSpPr>
          <p:spPr>
            <a:xfrm>
              <a:off x="4652797" y="1864465"/>
              <a:ext cx="1540502" cy="59131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>
                  <a:solidFill>
                    <a:schemeClr val="accent1">
                      <a:lumMod val="50000"/>
                    </a:schemeClr>
                  </a:solidFill>
                </a:rPr>
                <a:t>antibody Fab’ fragments </a:t>
              </a:r>
              <a:endParaRPr lang="en-US" dirty="0"/>
            </a:p>
          </p:txBody>
        </p:sp>
        <p:cxnSp>
          <p:nvCxnSpPr>
            <p:cNvPr id="58" name="Straight Arrow Connector 57"/>
            <p:cNvCxnSpPr/>
            <p:nvPr/>
          </p:nvCxnSpPr>
          <p:spPr>
            <a:xfrm>
              <a:off x="6009859" y="2200742"/>
              <a:ext cx="1169462" cy="66914"/>
            </a:xfrm>
            <a:prstGeom prst="straightConnector1">
              <a:avLst/>
            </a:prstGeom>
            <a:ln w="28575">
              <a:solidFill>
                <a:schemeClr val="accent4"/>
              </a:solidFill>
              <a:headEnd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Arrow Connector 58"/>
            <p:cNvCxnSpPr/>
            <p:nvPr/>
          </p:nvCxnSpPr>
          <p:spPr>
            <a:xfrm>
              <a:off x="5757418" y="2382484"/>
              <a:ext cx="826642" cy="423035"/>
            </a:xfrm>
            <a:prstGeom prst="straightConnector1">
              <a:avLst/>
            </a:prstGeom>
            <a:ln w="28575">
              <a:solidFill>
                <a:schemeClr val="accent4"/>
              </a:solidFill>
              <a:headEnd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911459022"/>
      </p:ext>
    </p:extLst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1" grpId="0"/>
      <p:bldP spid="37" grpId="0"/>
      <p:bldP spid="42" grpId="0"/>
      <p:bldP spid="43" grpId="0"/>
      <p:bldP spid="44" grpId="0"/>
      <p:bldP spid="45" grpId="0"/>
      <p:bldP spid="46" grpId="0"/>
      <p:bldP spid="47" grpId="0"/>
      <p:bldP spid="6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5749" y="295312"/>
            <a:ext cx="7600846" cy="880379"/>
          </a:xfrm>
        </p:spPr>
        <p:txBody>
          <a:bodyPr>
            <a:normAutofit fontScale="90000"/>
          </a:bodyPr>
          <a:lstStyle/>
          <a:p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Theoretical Computer Science Approach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E4A113C2-1118-4121-A75E-62E9A41F269B}" type="slidenum">
              <a:rPr lang="uk-UA" smtClean="0"/>
              <a:t>8</a:t>
            </a:fld>
            <a:endParaRPr lang="uk-UA"/>
          </a:p>
        </p:txBody>
      </p:sp>
      <p:sp>
        <p:nvSpPr>
          <p:cNvPr id="4" name="TextBox 3"/>
          <p:cNvSpPr txBox="1"/>
          <p:nvPr/>
        </p:nvSpPr>
        <p:spPr>
          <a:xfrm>
            <a:off x="8093845" y="5345463"/>
            <a:ext cx="416040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What computations necessarily take a long time and what can be done quickly?</a:t>
            </a:r>
          </a:p>
          <a:p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(Computational complexity)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30333" y="1800683"/>
            <a:ext cx="5028295" cy="3097137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626325" y="6299936"/>
            <a:ext cx="482845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What computation is possible and what is not?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696" y="4856839"/>
            <a:ext cx="1174515" cy="1304556"/>
          </a:xfrm>
          <a:prstGeom prst="rect">
            <a:avLst/>
          </a:prstGeom>
        </p:spPr>
      </p:pic>
      <p:pic>
        <p:nvPicPr>
          <p:cNvPr id="1032" name="Picture 8" descr="https://image.spreadshirtmedia.com/image-server/v1/designs/12930893,width=178,height=178,version=1428437053/Limited-Edition-Est.1936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11" t="4603" r="10077" b="20460"/>
          <a:stretch/>
        </p:blipFill>
        <p:spPr bwMode="auto">
          <a:xfrm>
            <a:off x="1788017" y="147606"/>
            <a:ext cx="1337912" cy="1270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loud Callout 4"/>
          <p:cNvSpPr/>
          <p:nvPr/>
        </p:nvSpPr>
        <p:spPr>
          <a:xfrm>
            <a:off x="1097137" y="1209578"/>
            <a:ext cx="5807988" cy="3576331"/>
          </a:xfrm>
          <a:prstGeom prst="cloudCallout">
            <a:avLst>
              <a:gd name="adj1" fmla="val -27734"/>
              <a:gd name="adj2" fmla="val 54363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22346" y="1752763"/>
            <a:ext cx="3951142" cy="2334766"/>
          </a:xfrm>
          <a:prstGeom prst="rect">
            <a:avLst/>
          </a:prstGeom>
        </p:spPr>
      </p:pic>
      <p:pic>
        <p:nvPicPr>
          <p:cNvPr id="1026" name="Picture 2" descr="http://www.kings.cam.ac.uk/files/news/turing-plaque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8" t="7000" r="3412" b="8292"/>
          <a:stretch/>
        </p:blipFill>
        <p:spPr bwMode="auto">
          <a:xfrm>
            <a:off x="2935095" y="4855964"/>
            <a:ext cx="1365992" cy="1305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4388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2" grpId="0"/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F896945E-8B00-45AD-A2DF-A08BFE3C79FC}" type="slidenum">
              <a:rPr lang="uk-UA" smtClean="0"/>
              <a:t>9</a:t>
            </a:fld>
            <a:endParaRPr lang="uk-UA" dirty="0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2183574" y="717883"/>
            <a:ext cx="9071640" cy="880379"/>
          </a:xfrm>
          <a:prstGeom prst="rect">
            <a:avLst/>
          </a:prstGeom>
        </p:spPr>
        <p:txBody>
          <a:bodyPr/>
          <a:lstStyle>
            <a:lvl1pPr algn="ctr" rtl="0" hangingPunct="0">
              <a:tabLst/>
              <a:defRPr lang="x-none" sz="4400" b="0" i="0" u="none" strike="noStrike" kern="1200">
                <a:ln>
                  <a:noFill/>
                </a:ln>
                <a:latin typeface="Arial" pitchFamily="18"/>
                <a:cs typeface="Tahoma" pitchFamily="2"/>
              </a:defRPr>
            </a:lvl1pPr>
          </a:lstStyle>
          <a:p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Outline</a:t>
            </a:r>
          </a:p>
        </p:txBody>
      </p:sp>
      <p:sp>
        <p:nvSpPr>
          <p:cNvPr id="4" name="Rectangle 3"/>
          <p:cNvSpPr/>
          <p:nvPr/>
        </p:nvSpPr>
        <p:spPr>
          <a:xfrm>
            <a:off x="924560" y="2260976"/>
            <a:ext cx="11591230" cy="34009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04003" indent="-352803" defTabSz="466204">
              <a:spcBef>
                <a:spcPts val="2976"/>
              </a:spcBef>
              <a:buSzPct val="151000"/>
              <a:buChar char="•"/>
              <a:tabLst>
                <a:tab pos="12600" algn="l"/>
                <a:tab pos="138600" algn="l"/>
                <a:tab pos="352803" algn="l"/>
                <a:tab pos="705606" algn="l"/>
                <a:tab pos="1058408" algn="l"/>
                <a:tab pos="1411210" algn="l"/>
                <a:tab pos="1764012" algn="l"/>
                <a:tab pos="2116815" algn="l"/>
                <a:tab pos="2469617" algn="l"/>
                <a:tab pos="2822420" algn="l"/>
                <a:tab pos="3175223" algn="l"/>
                <a:tab pos="3528026" algn="l"/>
                <a:tab pos="3880828" algn="l"/>
                <a:tab pos="4233630" algn="l"/>
              </a:tabLst>
              <a:defRPr sz="2800">
                <a:latin typeface="+mn-lt"/>
                <a:ea typeface="+mn-ea"/>
                <a:cs typeface="+mn-cs"/>
                <a:sym typeface="Gill Sans"/>
              </a:defRPr>
            </a:pP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(Stochastic, discrete) chemical reaction networks</a:t>
            </a:r>
          </a:p>
          <a:p>
            <a:pPr marL="504003" indent="-352803" defTabSz="466204">
              <a:spcBef>
                <a:spcPts val="2976"/>
              </a:spcBef>
              <a:buSzPct val="151000"/>
              <a:buChar char="•"/>
              <a:tabLst>
                <a:tab pos="12600" algn="l"/>
                <a:tab pos="138600" algn="l"/>
                <a:tab pos="352803" algn="l"/>
                <a:tab pos="705606" algn="l"/>
                <a:tab pos="1058408" algn="l"/>
                <a:tab pos="1411210" algn="l"/>
                <a:tab pos="1764012" algn="l"/>
                <a:tab pos="2116815" algn="l"/>
                <a:tab pos="2469617" algn="l"/>
                <a:tab pos="2822420" algn="l"/>
                <a:tab pos="3175223" algn="l"/>
                <a:tab pos="3528026" algn="l"/>
                <a:tab pos="3880828" algn="l"/>
                <a:tab pos="4233630" algn="l"/>
              </a:tabLst>
              <a:defRPr sz="2800">
                <a:latin typeface="+mn-lt"/>
                <a:ea typeface="+mn-ea"/>
                <a:cs typeface="+mn-cs"/>
                <a:sym typeface="Gill Sans"/>
              </a:defRPr>
            </a:pP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Relationship to population protocols (i.e., why is chemical computation a kind of </a:t>
            </a:r>
            <a:r>
              <a:rPr lang="en-US" sz="2800" i="1" dirty="0">
                <a:solidFill>
                  <a:schemeClr val="accent1">
                    <a:lumMod val="50000"/>
                  </a:schemeClr>
                </a:solidFill>
              </a:rPr>
              <a:t>distributed computing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?)</a:t>
            </a:r>
          </a:p>
          <a:p>
            <a:pPr marL="504003" indent="-352803" defTabSz="466204">
              <a:spcBef>
                <a:spcPts val="2976"/>
              </a:spcBef>
              <a:buSzPct val="151000"/>
              <a:buChar char="•"/>
              <a:tabLst>
                <a:tab pos="12600" algn="l"/>
                <a:tab pos="138600" algn="l"/>
                <a:tab pos="352803" algn="l"/>
                <a:tab pos="705606" algn="l"/>
                <a:tab pos="1058408" algn="l"/>
                <a:tab pos="1411210" algn="l"/>
                <a:tab pos="1764012" algn="l"/>
                <a:tab pos="2116815" algn="l"/>
                <a:tab pos="2469617" algn="l"/>
                <a:tab pos="2822420" algn="l"/>
                <a:tab pos="3175223" algn="l"/>
                <a:tab pos="3528026" algn="l"/>
                <a:tab pos="3880828" algn="l"/>
                <a:tab pos="4233630" algn="l"/>
              </a:tabLst>
              <a:defRPr sz="2800">
                <a:latin typeface="+mn-lt"/>
                <a:ea typeface="+mn-ea"/>
                <a:cs typeface="+mn-cs"/>
                <a:sym typeface="Gill Sans"/>
              </a:defRPr>
            </a:pP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Time lower bound on one computational task: </a:t>
            </a:r>
            <a:r>
              <a:rPr lang="en-US" sz="2800" i="1" dirty="0">
                <a:solidFill>
                  <a:schemeClr val="accent1">
                    <a:lumMod val="50000"/>
                  </a:schemeClr>
                </a:solidFill>
              </a:rPr>
              <a:t>leader election</a:t>
            </a:r>
          </a:p>
          <a:p>
            <a:pPr marL="504003" indent="-352803" defTabSz="466204">
              <a:spcBef>
                <a:spcPts val="2976"/>
              </a:spcBef>
              <a:buSzPct val="151000"/>
              <a:buChar char="•"/>
              <a:tabLst>
                <a:tab pos="12600" algn="l"/>
                <a:tab pos="138600" algn="l"/>
                <a:tab pos="352803" algn="l"/>
                <a:tab pos="705606" algn="l"/>
                <a:tab pos="1058408" algn="l"/>
                <a:tab pos="1411210" algn="l"/>
                <a:tab pos="1764012" algn="l"/>
                <a:tab pos="2116815" algn="l"/>
                <a:tab pos="2469617" algn="l"/>
                <a:tab pos="2822420" algn="l"/>
                <a:tab pos="3175223" algn="l"/>
                <a:tab pos="3528026" algn="l"/>
                <a:tab pos="3880828" algn="l"/>
                <a:tab pos="4233630" algn="l"/>
              </a:tabLst>
              <a:defRPr sz="2800">
                <a:latin typeface="+mn-lt"/>
                <a:ea typeface="+mn-ea"/>
                <a:cs typeface="+mn-cs"/>
                <a:sym typeface="Gill Sans"/>
              </a:defRPr>
            </a:pP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Open questions</a:t>
            </a:r>
          </a:p>
        </p:txBody>
      </p:sp>
    </p:spTree>
    <p:extLst>
      <p:ext uri="{BB962C8B-B14F-4D97-AF65-F5344CB8AC3E}">
        <p14:creationId xmlns:p14="http://schemas.microsoft.com/office/powerpoint/2010/main" val="33442329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34940</TotalTime>
  <Words>2372</Words>
  <Application>Microsoft Office PowerPoint</Application>
  <PresentationFormat>Custom</PresentationFormat>
  <Paragraphs>485</Paragraphs>
  <Slides>28</Slides>
  <Notes>22</Notes>
  <HiddenSlides>1</HiddenSlides>
  <MMClips>2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45" baseType="lpstr">
      <vt:lpstr>Albany</vt:lpstr>
      <vt:lpstr>Andale Sans UI</vt:lpstr>
      <vt:lpstr>Arial</vt:lpstr>
      <vt:lpstr>Calibri</vt:lpstr>
      <vt:lpstr>Calibri Light</vt:lpstr>
      <vt:lpstr>Comic Sans MS</vt:lpstr>
      <vt:lpstr>Courier New</vt:lpstr>
      <vt:lpstr>Gill Sans</vt:lpstr>
      <vt:lpstr>Gill Sans SemiBold</vt:lpstr>
      <vt:lpstr>Liberation Sans</vt:lpstr>
      <vt:lpstr>Liberation Serif</vt:lpstr>
      <vt:lpstr>Menlo</vt:lpstr>
      <vt:lpstr>Segoe UI</vt:lpstr>
      <vt:lpstr>Tahoma</vt:lpstr>
      <vt:lpstr>Times New Roman</vt:lpstr>
      <vt:lpstr>Wingdings</vt:lpstr>
      <vt:lpstr>Office Theme</vt:lpstr>
      <vt:lpstr>Slow Molecule Revolution Time lower bounds for computation with chemical reaction networks</vt:lpstr>
      <vt:lpstr>Acknowledgments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Theoretical Computer Science Approach</vt:lpstr>
      <vt:lpstr>PowerPoint Presentation</vt:lpstr>
      <vt:lpstr>PowerPoint Presentation</vt:lpstr>
      <vt:lpstr>PowerPoint Presentation</vt:lpstr>
      <vt:lpstr>PowerPoint Presentation</vt:lpstr>
      <vt:lpstr>population protocols ⊊ chemical reactions</vt:lpstr>
      <vt:lpstr>PowerPoint Presentation</vt:lpstr>
      <vt:lpstr>Main result (informally)</vt:lpstr>
      <vt:lpstr>Leader election: what’s the point?</vt:lpstr>
      <vt:lpstr>Defining stable leader election</vt:lpstr>
      <vt:lpstr>PowerPoint Presentation</vt:lpstr>
      <vt:lpstr>PowerPoint Presentation</vt:lpstr>
      <vt:lpstr>Speed of naïve stable leader election</vt:lpstr>
      <vt:lpstr>Main theorem</vt:lpstr>
      <vt:lpstr>Entire proof?</vt:lpstr>
      <vt:lpstr>PowerPoint Presentation</vt:lpstr>
      <vt:lpstr>Large counts lemma</vt:lpstr>
      <vt:lpstr>Main lemma</vt:lpstr>
      <vt:lpstr>Summary</vt:lpstr>
      <vt:lpstr>Open questions</vt:lpstr>
      <vt:lpstr>Take-home message (engineer’s perspective)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Stable leader election in population protocols requires linear time</dc:title>
  <dc:creator>David Doty</dc:creator>
  <cp:lastModifiedBy>David Doty</cp:lastModifiedBy>
  <cp:revision>4873</cp:revision>
  <cp:lastPrinted>2016-01-13T20:52:38Z</cp:lastPrinted>
  <dcterms:created xsi:type="dcterms:W3CDTF">2009-04-16T11:32:32Z</dcterms:created>
  <dcterms:modified xsi:type="dcterms:W3CDTF">2017-07-05T10:12:09Z</dcterms:modified>
</cp:coreProperties>
</file>