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5" r:id="rId9"/>
    <p:sldId id="263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1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C40CF7FA-94AF-F24C-B09B-D2DFB22E45D0}" type="datetimeFigureOut">
              <a:rPr lang="en-US" smtClean="0"/>
              <a:pPr/>
              <a:t>10/7/13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2912E035-7147-A54D-BC69-8B6919A4B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2786802"/>
            <a:ext cx="7772400" cy="86220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Choosing a Research Topic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Patrice Koehl</a:t>
            </a:r>
          </a:p>
          <a:p>
            <a:r>
              <a:rPr lang="en-US" i="1" dirty="0" smtClean="0"/>
              <a:t>Computer Science, UC Davis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693" y="555477"/>
            <a:ext cx="2818725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72" y="2369730"/>
            <a:ext cx="674841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300" dirty="0" smtClean="0"/>
              <a:t>Finding a research topic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Finding an advisor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Doing Research</a:t>
            </a:r>
            <a:endParaRPr lang="en-US" sz="3300" dirty="0"/>
          </a:p>
        </p:txBody>
      </p:sp>
      <p:sp>
        <p:nvSpPr>
          <p:cNvPr id="6" name="Rectangle 5"/>
          <p:cNvSpPr/>
          <p:nvPr/>
        </p:nvSpPr>
        <p:spPr>
          <a:xfrm>
            <a:off x="834072" y="2369730"/>
            <a:ext cx="6065987" cy="701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4072" y="4299779"/>
            <a:ext cx="6065987" cy="701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80" y="2159000"/>
            <a:ext cx="8205625" cy="28541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14577" y="473946"/>
            <a:ext cx="514865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smtClean="0">
                <a:solidFill>
                  <a:schemeClr val="accent2"/>
                </a:solidFill>
              </a:rPr>
              <a:t>Finding an advisor</a:t>
            </a:r>
          </a:p>
          <a:p>
            <a:endParaRPr lang="en-US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693" y="555477"/>
            <a:ext cx="2818725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72" y="2369730"/>
            <a:ext cx="674841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300" dirty="0" smtClean="0"/>
              <a:t>Finding a research topic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Finding an advisor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Doing Research</a:t>
            </a:r>
            <a:endParaRPr lang="en-US" sz="3300" dirty="0"/>
          </a:p>
        </p:txBody>
      </p:sp>
      <p:sp>
        <p:nvSpPr>
          <p:cNvPr id="6" name="Rectangle 5"/>
          <p:cNvSpPr/>
          <p:nvPr/>
        </p:nvSpPr>
        <p:spPr>
          <a:xfrm>
            <a:off x="834072" y="2369730"/>
            <a:ext cx="6065987" cy="701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4072" y="3247617"/>
            <a:ext cx="6065987" cy="701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207" y="1182297"/>
            <a:ext cx="5251939" cy="4726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693" y="555477"/>
            <a:ext cx="2818725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72" y="2369730"/>
            <a:ext cx="674841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300" dirty="0" smtClean="0"/>
              <a:t>Finding a research topic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Finding an advisor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Doing Research</a:t>
            </a:r>
            <a:endParaRPr lang="en-US" sz="33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693" y="555477"/>
            <a:ext cx="2818725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72" y="2369730"/>
            <a:ext cx="674841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300" dirty="0" smtClean="0"/>
              <a:t>Finding a research topic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Finding an advisor</a:t>
            </a:r>
          </a:p>
          <a:p>
            <a:pPr marL="342900" indent="-342900">
              <a:buAutoNum type="arabicPeriod"/>
            </a:pPr>
            <a:endParaRPr lang="en-US" sz="3300" dirty="0" smtClean="0"/>
          </a:p>
          <a:p>
            <a:pPr marL="342900" indent="-342900">
              <a:buAutoNum type="arabicPeriod"/>
            </a:pPr>
            <a:r>
              <a:rPr lang="en-US" sz="3300" dirty="0" smtClean="0"/>
              <a:t>Doing Research</a:t>
            </a:r>
            <a:endParaRPr lang="en-US" sz="3300" dirty="0"/>
          </a:p>
        </p:txBody>
      </p:sp>
      <p:sp>
        <p:nvSpPr>
          <p:cNvPr id="6" name="Rectangle 5"/>
          <p:cNvSpPr/>
          <p:nvPr/>
        </p:nvSpPr>
        <p:spPr>
          <a:xfrm>
            <a:off x="834072" y="3279707"/>
            <a:ext cx="6274505" cy="1721513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60" y="1910705"/>
            <a:ext cx="8277854" cy="35870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36832" y="555477"/>
            <a:ext cx="448403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 Topic</a:t>
            </a:r>
            <a:endParaRPr lang="en-US" sz="4500" dirty="0">
              <a:solidFill>
                <a:srgbClr val="9F293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6832" y="555477"/>
            <a:ext cx="448403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 Topic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7204" y="1895784"/>
            <a:ext cx="8167094" cy="4247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i="1" dirty="0" smtClean="0"/>
              <a:t>Who are you?</a:t>
            </a:r>
          </a:p>
          <a:p>
            <a:r>
              <a:rPr lang="en-US" sz="2700" dirty="0" smtClean="0"/>
              <a:t>	- Are you interested in theory?</a:t>
            </a:r>
          </a:p>
          <a:p>
            <a:r>
              <a:rPr lang="en-US" sz="2700" dirty="0" smtClean="0"/>
              <a:t>	- Are you “applied”?</a:t>
            </a:r>
          </a:p>
          <a:p>
            <a:r>
              <a:rPr lang="en-US" sz="2700" dirty="0" smtClean="0"/>
              <a:t>	- Are you interested in graphics?</a:t>
            </a:r>
          </a:p>
          <a:p>
            <a:r>
              <a:rPr lang="en-US" sz="2700" dirty="0" smtClean="0"/>
              <a:t>	- Are you interested in software/hardware?</a:t>
            </a:r>
          </a:p>
          <a:p>
            <a:endParaRPr lang="en-US" sz="2700" dirty="0" smtClean="0"/>
          </a:p>
          <a:p>
            <a:endParaRPr lang="en-US" sz="2700" dirty="0" smtClean="0"/>
          </a:p>
          <a:p>
            <a:r>
              <a:rPr lang="en-US" sz="2700" b="1" i="1" dirty="0" smtClean="0"/>
              <a:t>What are your personal goal?</a:t>
            </a:r>
          </a:p>
          <a:p>
            <a:r>
              <a:rPr lang="en-US" sz="2700" dirty="0" smtClean="0"/>
              <a:t>	- Industry</a:t>
            </a:r>
          </a:p>
          <a:p>
            <a:r>
              <a:rPr lang="en-US" sz="2700" dirty="0" smtClean="0"/>
              <a:t>	- Academia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8897" y="1305341"/>
            <a:ext cx="79124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Security</a:t>
            </a:r>
            <a:r>
              <a:rPr lang="en-US" sz="2000" dirty="0"/>
              <a:t>: network security, system security, formal methods, social networking, mobile security (</a:t>
            </a:r>
            <a:r>
              <a:rPr lang="en-US" sz="2000" dirty="0" smtClean="0"/>
              <a:t>especially </a:t>
            </a:r>
            <a:r>
              <a:rPr lang="en-US" sz="2000" dirty="0"/>
              <a:t>cell phones</a:t>
            </a:r>
            <a:r>
              <a:rPr lang="en-US" sz="2000" dirty="0" smtClean="0"/>
              <a:t>)</a:t>
            </a:r>
          </a:p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Theory</a:t>
            </a:r>
            <a:r>
              <a:rPr lang="en-US" sz="2000" dirty="0"/>
              <a:t>: computational geometry, computational biology, cryptography, algorithms, </a:t>
            </a:r>
            <a:r>
              <a:rPr lang="en-US" sz="2000" dirty="0" smtClean="0"/>
              <a:t>optimization</a:t>
            </a:r>
          </a:p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Systems</a:t>
            </a:r>
            <a:r>
              <a:rPr lang="en-US" sz="2000" dirty="0"/>
              <a:t>: programming languages, parallel computation, operating systems, software </a:t>
            </a:r>
            <a:r>
              <a:rPr lang="en-US" sz="2000" dirty="0" smtClean="0"/>
              <a:t>engineering</a:t>
            </a:r>
          </a:p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Networking</a:t>
            </a:r>
            <a:r>
              <a:rPr lang="en-US" sz="2000" dirty="0"/>
              <a:t>: optical, wireless, ad hoc, sensor, protocols, cognitive, </a:t>
            </a:r>
            <a:r>
              <a:rPr lang="en-US" sz="2000" dirty="0" smtClean="0"/>
              <a:t>security</a:t>
            </a:r>
          </a:p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Architecture</a:t>
            </a:r>
            <a:r>
              <a:rPr lang="en-US" sz="2000" b="1" dirty="0">
                <a:solidFill>
                  <a:srgbClr val="FF0000"/>
                </a:solidFill>
              </a:rPr>
              <a:t>:</a:t>
            </a:r>
            <a:r>
              <a:rPr lang="en-US" sz="2000" dirty="0"/>
              <a:t> VLSI </a:t>
            </a:r>
            <a:r>
              <a:rPr lang="en-US" sz="2000" dirty="0" smtClean="0"/>
              <a:t>design</a:t>
            </a:r>
          </a:p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Graphics</a:t>
            </a:r>
            <a:r>
              <a:rPr lang="en-US" sz="2000" dirty="0"/>
              <a:t>: visualization, rendering, animation, geometric </a:t>
            </a:r>
            <a:r>
              <a:rPr lang="en-US" sz="2000" dirty="0" smtClean="0"/>
              <a:t>modeling</a:t>
            </a:r>
          </a:p>
          <a:p>
            <a:pPr marL="514350" indent="-51435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</a:rPr>
              <a:t>Databases </a:t>
            </a:r>
            <a:r>
              <a:rPr lang="en-US" sz="2000" b="1" dirty="0">
                <a:solidFill>
                  <a:srgbClr val="FF0000"/>
                </a:solidFill>
              </a:rPr>
              <a:t>and information systems</a:t>
            </a:r>
            <a:r>
              <a:rPr lang="en-US" sz="2000" dirty="0"/>
              <a:t>: provenance, data sharing, incomplete and probabilistic databases, security Artificial intelligence: machine learning, data mining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2928" y="446968"/>
            <a:ext cx="566914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Topics in Compute Science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6832" y="555477"/>
            <a:ext cx="448403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 Topic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7204" y="2274941"/>
            <a:ext cx="5345428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smtClean="0"/>
              <a:t>Read, Read, Read</a:t>
            </a:r>
          </a:p>
          <a:p>
            <a:r>
              <a:rPr lang="en-US" sz="2700" dirty="0" smtClean="0"/>
              <a:t>	</a:t>
            </a:r>
          </a:p>
          <a:p>
            <a:endParaRPr lang="en-US" sz="2700" dirty="0" smtClean="0"/>
          </a:p>
          <a:p>
            <a:r>
              <a:rPr lang="en-US" sz="2700" dirty="0" smtClean="0"/>
              <a:t>Get exposed to research</a:t>
            </a:r>
          </a:p>
          <a:p>
            <a:endParaRPr lang="en-US" sz="2700" dirty="0" smtClean="0"/>
          </a:p>
          <a:p>
            <a:r>
              <a:rPr lang="en-US" sz="2700" dirty="0" smtClean="0"/>
              <a:t>	</a:t>
            </a:r>
          </a:p>
          <a:p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Independent research project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6832" y="555477"/>
            <a:ext cx="448403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Research Topic</a:t>
            </a:r>
            <a:endParaRPr lang="en-US" sz="4500" dirty="0">
              <a:solidFill>
                <a:srgbClr val="9F293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7204" y="2274941"/>
            <a:ext cx="7018056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 smtClean="0"/>
              <a:t>Read, Read, Read</a:t>
            </a:r>
          </a:p>
          <a:p>
            <a:r>
              <a:rPr lang="en-US" sz="2700" dirty="0" smtClean="0"/>
              <a:t>	</a:t>
            </a:r>
            <a:r>
              <a:rPr lang="en-US" sz="2700" i="1" dirty="0" smtClean="0">
                <a:solidFill>
                  <a:srgbClr val="FF0000"/>
                </a:solidFill>
              </a:rPr>
              <a:t>Read intelligently, critically, actively</a:t>
            </a:r>
          </a:p>
          <a:p>
            <a:endParaRPr lang="en-US" sz="2700" dirty="0" smtClean="0"/>
          </a:p>
          <a:p>
            <a:r>
              <a:rPr lang="en-US" sz="2700" dirty="0" smtClean="0"/>
              <a:t>Get exposed to research</a:t>
            </a:r>
          </a:p>
          <a:p>
            <a:r>
              <a:rPr lang="en-US" sz="2700" dirty="0" smtClean="0"/>
              <a:t>	</a:t>
            </a:r>
            <a:r>
              <a:rPr lang="en-US" sz="2700" i="1" dirty="0" smtClean="0">
                <a:solidFill>
                  <a:srgbClr val="FF0000"/>
                </a:solidFill>
              </a:rPr>
              <a:t>Get informed! Listen to NPR, </a:t>
            </a:r>
          </a:p>
          <a:p>
            <a:r>
              <a:rPr lang="en-US" sz="2700" i="1" dirty="0" smtClean="0">
                <a:solidFill>
                  <a:srgbClr val="FF0000"/>
                </a:solidFill>
              </a:rPr>
              <a:t>	read magazines</a:t>
            </a:r>
          </a:p>
          <a:p>
            <a:r>
              <a:rPr lang="en-US" sz="2700" i="1" dirty="0" smtClean="0">
                <a:solidFill>
                  <a:srgbClr val="FF0000"/>
                </a:solidFill>
              </a:rPr>
              <a:t>	Go to seminars</a:t>
            </a:r>
          </a:p>
          <a:p>
            <a:endParaRPr lang="en-US" sz="2700" dirty="0" smtClean="0"/>
          </a:p>
          <a:p>
            <a:r>
              <a:rPr lang="en-US" sz="2700" dirty="0" smtClean="0"/>
              <a:t>Independent research project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56" y="2247900"/>
            <a:ext cx="8404219" cy="26053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7656" y="555477"/>
            <a:ext cx="858840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solidFill>
                  <a:srgbClr val="9F2936"/>
                </a:solidFill>
              </a:rPr>
              <a:t>Independent Research Study</a:t>
            </a:r>
            <a:endParaRPr lang="en-US" sz="4500" dirty="0">
              <a:solidFill>
                <a:srgbClr val="9F293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4840</TotalTime>
  <Words>184</Words>
  <Application>Microsoft Macintosh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Aspect</vt:lpstr>
      <vt:lpstr>Choosing a Research Topic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Choosing a Research Topic</dc:title>
  <dc:creator>Patrice Koehl</dc:creator>
  <cp:lastModifiedBy>Patrice Koehl</cp:lastModifiedBy>
  <cp:revision>4</cp:revision>
  <dcterms:created xsi:type="dcterms:W3CDTF">2012-10-10T03:57:57Z</dcterms:created>
  <dcterms:modified xsi:type="dcterms:W3CDTF">2013-10-07T16:17:59Z</dcterms:modified>
</cp:coreProperties>
</file>