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D4787-808E-584F-B237-8712FC7E4C74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8F361-6DFE-F642-8697-142935CC94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53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6771-DCA1-DF43-9E46-D5D920C70F3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00374113-264B-3C4D-9547-5A5CB443AF8B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88994BBC-7035-694A-A676-B8081E295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2786802"/>
            <a:ext cx="7772400" cy="862203"/>
          </a:xfrm>
        </p:spPr>
        <p:txBody>
          <a:bodyPr>
            <a:noAutofit/>
          </a:bodyPr>
          <a:lstStyle/>
          <a:p>
            <a:r>
              <a:rPr lang="en-US" sz="5200" dirty="0" smtClean="0"/>
              <a:t>How to give good presentations</a:t>
            </a:r>
            <a:endParaRPr lang="en-US" sz="5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300" i="1" dirty="0" smtClean="0"/>
              <a:t>Patrice Koehl</a:t>
            </a:r>
          </a:p>
          <a:p>
            <a:r>
              <a:rPr lang="en-US" sz="2300" i="1" dirty="0" smtClean="0"/>
              <a:t>Computer Science, UC Davis</a:t>
            </a:r>
          </a:p>
          <a:p>
            <a:endParaRPr lang="en-US" sz="2300" i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591" y="624726"/>
            <a:ext cx="72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What is a good presentation?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8289449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You want the audience to remember what you say,</a:t>
            </a:r>
          </a:p>
          <a:p>
            <a:r>
              <a:rPr lang="en-US" sz="2400" dirty="0" smtClean="0"/>
              <a:t>   not how you say it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 good presentation should make the audience </a:t>
            </a:r>
          </a:p>
          <a:p>
            <a:r>
              <a:rPr lang="en-US" sz="2400" dirty="0" smtClean="0"/>
              <a:t>  think and not confuse them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 good presentation has content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 good presentation has a structure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 good presentation should be entertaining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591" y="624726"/>
            <a:ext cx="72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Before the presentation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7520007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Learn about your audience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Learn </a:t>
            </a:r>
            <a:r>
              <a:rPr lang="en-US" sz="2400" dirty="0" smtClean="0"/>
              <a:t>about the specifics of </a:t>
            </a:r>
            <a:r>
              <a:rPr lang="en-US" sz="2400" dirty="0" smtClean="0"/>
              <a:t>your </a:t>
            </a:r>
            <a:r>
              <a:rPr lang="en-US" sz="2400" dirty="0" smtClean="0"/>
              <a:t>presentation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Start on paper, not on </a:t>
            </a:r>
            <a:r>
              <a:rPr lang="en-US" sz="2400" dirty="0" err="1" smtClean="0"/>
              <a:t>Powerpoint</a:t>
            </a:r>
            <a:r>
              <a:rPr lang="en-US" sz="2400" dirty="0" smtClean="0"/>
              <a:t>!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Build an outline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Design your slides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Rehearse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591" y="624726"/>
            <a:ext cx="72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What is a good slide?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554543"/>
            <a:ext cx="849463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A good slide supports and does not repeat what you</a:t>
            </a:r>
          </a:p>
          <a:p>
            <a:r>
              <a:rPr lang="en-US" sz="2400" dirty="0" smtClean="0"/>
              <a:t>  say verbally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1 slide = 1 idea: do not confuse the listener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Bullet points can be a bad idea…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Too much text is useless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Too much animation is painful to watch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Check spelling…check math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591" y="624726"/>
            <a:ext cx="72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What is a good slide?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535585"/>
            <a:ext cx="827662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1 slide # 1 minute; For a 30 minute talk, 30 slides</a:t>
            </a:r>
          </a:p>
          <a:p>
            <a:r>
              <a:rPr lang="en-US" sz="2400" dirty="0" smtClean="0"/>
              <a:t>  are enough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Organize your ideas: remember the lesson on how</a:t>
            </a:r>
          </a:p>
          <a:p>
            <a:r>
              <a:rPr lang="en-US" sz="2400" dirty="0" smtClean="0"/>
              <a:t>  to write a paragraph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Choose your font wisely: easy to read typeface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Maintain consistency: color, font size, …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Visual aids are good. A simple diagram is often</a:t>
            </a:r>
          </a:p>
          <a:p>
            <a:r>
              <a:rPr lang="en-US" sz="2400" dirty="0" smtClean="0"/>
              <a:t>  better than a complicated picture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591" y="624726"/>
            <a:ext cx="72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The day of the presentation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844333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It is OK to be nervous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Check the room ahead of time: projector, lighting,…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Can you use your own computer? If no, put talk</a:t>
            </a:r>
          </a:p>
          <a:p>
            <a:r>
              <a:rPr lang="en-US" sz="2400" dirty="0" smtClean="0"/>
              <a:t>  on a flash drive. Speak with technician.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Will you be introduced? Find out.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591" y="624726"/>
            <a:ext cx="72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During the presentation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786625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smtClean="0"/>
              <a:t>Do not read </a:t>
            </a:r>
            <a:r>
              <a:rPr lang="en-US" sz="2400" dirty="0" smtClean="0"/>
              <a:t>your slides!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If needed, use notes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Look at your audience.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When you show something on a slide, guide the</a:t>
            </a:r>
          </a:p>
          <a:p>
            <a:r>
              <a:rPr lang="en-US" sz="2400" dirty="0" smtClean="0"/>
              <a:t>  audience: use a pointer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Look for clues from the audience: are they lost?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1212</TotalTime>
  <Words>319</Words>
  <Application>Microsoft Macintosh PowerPoint</Application>
  <PresentationFormat>On-screen Show (4:3)</PresentationFormat>
  <Paragraphs>74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How to give good presentations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give good presentations</dc:title>
  <dc:creator>Patrice Koehl</dc:creator>
  <cp:lastModifiedBy>Patrice Koehl</cp:lastModifiedBy>
  <cp:revision>5</cp:revision>
  <dcterms:created xsi:type="dcterms:W3CDTF">2012-11-26T21:11:00Z</dcterms:created>
  <dcterms:modified xsi:type="dcterms:W3CDTF">2013-11-04T20:23:35Z</dcterms:modified>
</cp:coreProperties>
</file>