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openxmlformats.org/officeDocument/2006/relationships/image" Target="../media/image1.bmp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637464"/>
          <c:y val="0.0585425"/>
          <c:w val="0.922699"/>
          <c:h val="0.84349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  <c:size val="3"/>
            <c:spPr>
              <a:noFill/>
              <a:ln w="25400" cap="flat">
                <a:solidFill>
                  <a:srgbClr val="FF0000"/>
                </a:solidFill>
                <a:prstDash val="solid"/>
                <a:round/>
              </a:ln>
              <a:effectLst/>
            </c:spPr>
          </c:marker>
          <c:dLbls>
            <c:numFmt formatCode="0.####" sourceLinked="0"/>
            <c:txPr>
              <a:bodyPr/>
              <a:lstStyle/>
              <a:p>
                <a:pPr>
                  <a:defRPr b="0" i="0" strike="noStrike" sz="1823" u="none">
                    <a:solidFill>
                      <a:srgbClr val="000000"/>
                    </a:solidFill>
                    <a:latin typeface="MS Sans Serif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Sheet1!$B$2:$B$102</c:f>
              <c:numCache>
                <c:ptCount val="101"/>
                <c:pt idx="0">
                  <c:v>-1.000000</c:v>
                </c:pt>
                <c:pt idx="1">
                  <c:v>0.020000</c:v>
                </c:pt>
                <c:pt idx="2">
                  <c:v>1.040000</c:v>
                </c:pt>
                <c:pt idx="3">
                  <c:v>2.060000</c:v>
                </c:pt>
                <c:pt idx="4">
                  <c:v>3.080000</c:v>
                </c:pt>
                <c:pt idx="5">
                  <c:v>4.100000</c:v>
                </c:pt>
                <c:pt idx="6">
                  <c:v>5.120000</c:v>
                </c:pt>
                <c:pt idx="7">
                  <c:v>6.140000</c:v>
                </c:pt>
                <c:pt idx="8">
                  <c:v>7.160000</c:v>
                </c:pt>
                <c:pt idx="9">
                  <c:v>8.180000</c:v>
                </c:pt>
                <c:pt idx="10">
                  <c:v>9.200000</c:v>
                </c:pt>
                <c:pt idx="11">
                  <c:v>10.220000</c:v>
                </c:pt>
                <c:pt idx="12">
                  <c:v>11.240000</c:v>
                </c:pt>
                <c:pt idx="13">
                  <c:v>12.260000</c:v>
                </c:pt>
                <c:pt idx="14">
                  <c:v>13.280000</c:v>
                </c:pt>
                <c:pt idx="15">
                  <c:v>14.300000</c:v>
                </c:pt>
                <c:pt idx="16">
                  <c:v>15.320000</c:v>
                </c:pt>
                <c:pt idx="17">
                  <c:v>16.340000</c:v>
                </c:pt>
                <c:pt idx="18">
                  <c:v>17.360000</c:v>
                </c:pt>
                <c:pt idx="19">
                  <c:v>18.380000</c:v>
                </c:pt>
                <c:pt idx="20">
                  <c:v>19.400000</c:v>
                </c:pt>
                <c:pt idx="21">
                  <c:v>20.420000</c:v>
                </c:pt>
                <c:pt idx="22">
                  <c:v>21.440000</c:v>
                </c:pt>
                <c:pt idx="23">
                  <c:v>22.460000</c:v>
                </c:pt>
                <c:pt idx="24">
                  <c:v>23.480000</c:v>
                </c:pt>
                <c:pt idx="25">
                  <c:v>24.500000</c:v>
                </c:pt>
                <c:pt idx="26">
                  <c:v>25.520000</c:v>
                </c:pt>
                <c:pt idx="27">
                  <c:v>26.540000</c:v>
                </c:pt>
                <c:pt idx="28">
                  <c:v>27.560000</c:v>
                </c:pt>
                <c:pt idx="29">
                  <c:v>28.580000</c:v>
                </c:pt>
                <c:pt idx="30">
                  <c:v>29.600000</c:v>
                </c:pt>
                <c:pt idx="31">
                  <c:v>30.620000</c:v>
                </c:pt>
                <c:pt idx="32">
                  <c:v>31.640000</c:v>
                </c:pt>
                <c:pt idx="33">
                  <c:v>32.660000</c:v>
                </c:pt>
                <c:pt idx="34">
                  <c:v>33.680000</c:v>
                </c:pt>
                <c:pt idx="35">
                  <c:v>34.700000</c:v>
                </c:pt>
                <c:pt idx="36">
                  <c:v>35.720000</c:v>
                </c:pt>
                <c:pt idx="37">
                  <c:v>36.740000</c:v>
                </c:pt>
                <c:pt idx="38">
                  <c:v>37.760000</c:v>
                </c:pt>
                <c:pt idx="39">
                  <c:v>38.780000</c:v>
                </c:pt>
                <c:pt idx="40">
                  <c:v>39.800000</c:v>
                </c:pt>
                <c:pt idx="41">
                  <c:v>40.820000</c:v>
                </c:pt>
                <c:pt idx="42">
                  <c:v>41.840000</c:v>
                </c:pt>
                <c:pt idx="43">
                  <c:v>42.860000</c:v>
                </c:pt>
                <c:pt idx="44">
                  <c:v>43.880000</c:v>
                </c:pt>
                <c:pt idx="45">
                  <c:v>44.900000</c:v>
                </c:pt>
                <c:pt idx="46">
                  <c:v>45.920000</c:v>
                </c:pt>
                <c:pt idx="47">
                  <c:v>46.940000</c:v>
                </c:pt>
                <c:pt idx="48">
                  <c:v>47.960000</c:v>
                </c:pt>
                <c:pt idx="49">
                  <c:v>48.980000</c:v>
                </c:pt>
                <c:pt idx="50">
                  <c:v>50.000000</c:v>
                </c:pt>
                <c:pt idx="51">
                  <c:v>51.020000</c:v>
                </c:pt>
                <c:pt idx="52">
                  <c:v>52.040000</c:v>
                </c:pt>
                <c:pt idx="53">
                  <c:v>53.060000</c:v>
                </c:pt>
                <c:pt idx="54">
                  <c:v>54.080000</c:v>
                </c:pt>
                <c:pt idx="55">
                  <c:v>55.100000</c:v>
                </c:pt>
                <c:pt idx="56">
                  <c:v>56.120000</c:v>
                </c:pt>
                <c:pt idx="57">
                  <c:v>57.140000</c:v>
                </c:pt>
                <c:pt idx="58">
                  <c:v>58.160000</c:v>
                </c:pt>
                <c:pt idx="59">
                  <c:v>59.180000</c:v>
                </c:pt>
                <c:pt idx="60">
                  <c:v>60.200000</c:v>
                </c:pt>
                <c:pt idx="61">
                  <c:v>61.220000</c:v>
                </c:pt>
                <c:pt idx="62">
                  <c:v>62.240000</c:v>
                </c:pt>
                <c:pt idx="63">
                  <c:v>63.260000</c:v>
                </c:pt>
                <c:pt idx="64">
                  <c:v>64.280000</c:v>
                </c:pt>
                <c:pt idx="65">
                  <c:v>65.300000</c:v>
                </c:pt>
                <c:pt idx="66">
                  <c:v>66.320000</c:v>
                </c:pt>
                <c:pt idx="67">
                  <c:v>67.340000</c:v>
                </c:pt>
                <c:pt idx="68">
                  <c:v>68.360000</c:v>
                </c:pt>
                <c:pt idx="69">
                  <c:v>69.380000</c:v>
                </c:pt>
                <c:pt idx="70">
                  <c:v>70.400000</c:v>
                </c:pt>
                <c:pt idx="71">
                  <c:v>71.420000</c:v>
                </c:pt>
                <c:pt idx="72">
                  <c:v>72.440000</c:v>
                </c:pt>
                <c:pt idx="73">
                  <c:v>73.460000</c:v>
                </c:pt>
                <c:pt idx="74">
                  <c:v>74.480000</c:v>
                </c:pt>
                <c:pt idx="75">
                  <c:v>75.500000</c:v>
                </c:pt>
                <c:pt idx="76">
                  <c:v>76.520000</c:v>
                </c:pt>
                <c:pt idx="77">
                  <c:v>77.540000</c:v>
                </c:pt>
                <c:pt idx="78">
                  <c:v>78.560000</c:v>
                </c:pt>
                <c:pt idx="79">
                  <c:v>79.580000</c:v>
                </c:pt>
                <c:pt idx="80">
                  <c:v>80.600000</c:v>
                </c:pt>
                <c:pt idx="81">
                  <c:v>81.620000</c:v>
                </c:pt>
                <c:pt idx="82">
                  <c:v>82.640000</c:v>
                </c:pt>
                <c:pt idx="83">
                  <c:v>83.660000</c:v>
                </c:pt>
                <c:pt idx="84">
                  <c:v>84.680000</c:v>
                </c:pt>
                <c:pt idx="85">
                  <c:v>85.700000</c:v>
                </c:pt>
                <c:pt idx="86">
                  <c:v>86.720000</c:v>
                </c:pt>
                <c:pt idx="87">
                  <c:v>87.740000</c:v>
                </c:pt>
                <c:pt idx="88">
                  <c:v>88.760000</c:v>
                </c:pt>
                <c:pt idx="89">
                  <c:v>89.780000</c:v>
                </c:pt>
                <c:pt idx="90">
                  <c:v>90.800000</c:v>
                </c:pt>
                <c:pt idx="91">
                  <c:v>91.820000</c:v>
                </c:pt>
                <c:pt idx="92">
                  <c:v>92.840000</c:v>
                </c:pt>
                <c:pt idx="93">
                  <c:v>93.860000</c:v>
                </c:pt>
                <c:pt idx="94">
                  <c:v>94.880000</c:v>
                </c:pt>
                <c:pt idx="95">
                  <c:v>95.900000</c:v>
                </c:pt>
                <c:pt idx="96">
                  <c:v>96.920000</c:v>
                </c:pt>
                <c:pt idx="97">
                  <c:v>97.940000</c:v>
                </c:pt>
                <c:pt idx="98">
                  <c:v>98.960000</c:v>
                </c:pt>
                <c:pt idx="99">
                  <c:v>99.980000</c:v>
                </c:pt>
                <c:pt idx="100">
                  <c:v>101.000000</c:v>
                </c:pt>
              </c:numCache>
            </c:numRef>
          </c:xVal>
          <c:yVal>
            <c:numRef>
              <c:f>Sheet1!$C$2:$C$102</c:f>
              <c:numCache>
                <c:ptCount val="101"/>
                <c:pt idx="0">
                  <c:v>0.000261</c:v>
                </c:pt>
                <c:pt idx="1">
                  <c:v>0.000312</c:v>
                </c:pt>
                <c:pt idx="2">
                  <c:v>0.000371</c:v>
                </c:pt>
                <c:pt idx="3">
                  <c:v>0.000440</c:v>
                </c:pt>
                <c:pt idx="4">
                  <c:v>0.000520</c:v>
                </c:pt>
                <c:pt idx="5">
                  <c:v>0.000613</c:v>
                </c:pt>
                <c:pt idx="6">
                  <c:v>0.000720</c:v>
                </c:pt>
                <c:pt idx="7">
                  <c:v>0.000841</c:v>
                </c:pt>
                <c:pt idx="8">
                  <c:v>0.000981</c:v>
                </c:pt>
                <c:pt idx="9">
                  <c:v>0.001139</c:v>
                </c:pt>
                <c:pt idx="10">
                  <c:v>0.001317</c:v>
                </c:pt>
                <c:pt idx="11">
                  <c:v>0.001519</c:v>
                </c:pt>
                <c:pt idx="12">
                  <c:v>0.001744</c:v>
                </c:pt>
                <c:pt idx="13">
                  <c:v>0.001997</c:v>
                </c:pt>
                <c:pt idx="14">
                  <c:v>0.002277</c:v>
                </c:pt>
                <c:pt idx="15">
                  <c:v>0.002587</c:v>
                </c:pt>
                <c:pt idx="16">
                  <c:v>0.002929</c:v>
                </c:pt>
                <c:pt idx="17">
                  <c:v>0.003305</c:v>
                </c:pt>
                <c:pt idx="18">
                  <c:v>0.003715</c:v>
                </c:pt>
                <c:pt idx="19">
                  <c:v>0.004161</c:v>
                </c:pt>
                <c:pt idx="20">
                  <c:v>0.004644</c:v>
                </c:pt>
                <c:pt idx="21">
                  <c:v>0.005164</c:v>
                </c:pt>
                <c:pt idx="22">
                  <c:v>0.005722</c:v>
                </c:pt>
                <c:pt idx="23">
                  <c:v>0.006318</c:v>
                </c:pt>
                <c:pt idx="24">
                  <c:v>0.006950</c:v>
                </c:pt>
                <c:pt idx="25">
                  <c:v>0.007619</c:v>
                </c:pt>
                <c:pt idx="26">
                  <c:v>0.008321</c:v>
                </c:pt>
                <c:pt idx="27">
                  <c:v>0.009056</c:v>
                </c:pt>
                <c:pt idx="28">
                  <c:v>0.009820</c:v>
                </c:pt>
                <c:pt idx="29">
                  <c:v>0.010610</c:v>
                </c:pt>
                <c:pt idx="30">
                  <c:v>0.011423</c:v>
                </c:pt>
                <c:pt idx="31">
                  <c:v>0.012253</c:v>
                </c:pt>
                <c:pt idx="32">
                  <c:v>0.013097</c:v>
                </c:pt>
                <c:pt idx="33">
                  <c:v>0.013949</c:v>
                </c:pt>
                <c:pt idx="34">
                  <c:v>0.014803</c:v>
                </c:pt>
                <c:pt idx="35">
                  <c:v>0.015652</c:v>
                </c:pt>
                <c:pt idx="36">
                  <c:v>0.016491</c:v>
                </c:pt>
                <c:pt idx="37">
                  <c:v>0.017312</c:v>
                </c:pt>
                <c:pt idx="38">
                  <c:v>0.018109</c:v>
                </c:pt>
                <c:pt idx="39">
                  <c:v>0.018874</c:v>
                </c:pt>
                <c:pt idx="40">
                  <c:v>0.019601</c:v>
                </c:pt>
                <c:pt idx="41">
                  <c:v>0.020283</c:v>
                </c:pt>
                <c:pt idx="42">
                  <c:v>0.020914</c:v>
                </c:pt>
                <c:pt idx="43">
                  <c:v>0.021486</c:v>
                </c:pt>
                <c:pt idx="44">
                  <c:v>0.021995</c:v>
                </c:pt>
                <c:pt idx="45">
                  <c:v>0.022435</c:v>
                </c:pt>
                <c:pt idx="46">
                  <c:v>0.022801</c:v>
                </c:pt>
                <c:pt idx="47">
                  <c:v>0.023090</c:v>
                </c:pt>
                <c:pt idx="48">
                  <c:v>0.023299</c:v>
                </c:pt>
                <c:pt idx="49">
                  <c:v>0.023425</c:v>
                </c:pt>
                <c:pt idx="50">
                  <c:v>0.023467</c:v>
                </c:pt>
                <c:pt idx="51">
                  <c:v>0.023425</c:v>
                </c:pt>
                <c:pt idx="52">
                  <c:v>0.023299</c:v>
                </c:pt>
                <c:pt idx="53">
                  <c:v>0.023090</c:v>
                </c:pt>
                <c:pt idx="54">
                  <c:v>0.022801</c:v>
                </c:pt>
                <c:pt idx="55">
                  <c:v>0.022435</c:v>
                </c:pt>
                <c:pt idx="56">
                  <c:v>0.021995</c:v>
                </c:pt>
                <c:pt idx="57">
                  <c:v>0.021486</c:v>
                </c:pt>
                <c:pt idx="58">
                  <c:v>0.020914</c:v>
                </c:pt>
                <c:pt idx="59">
                  <c:v>0.020283</c:v>
                </c:pt>
                <c:pt idx="60">
                  <c:v>0.019601</c:v>
                </c:pt>
                <c:pt idx="61">
                  <c:v>0.018874</c:v>
                </c:pt>
                <c:pt idx="62">
                  <c:v>0.018109</c:v>
                </c:pt>
                <c:pt idx="63">
                  <c:v>0.017312</c:v>
                </c:pt>
                <c:pt idx="64">
                  <c:v>0.016491</c:v>
                </c:pt>
                <c:pt idx="65">
                  <c:v>0.015652</c:v>
                </c:pt>
                <c:pt idx="66">
                  <c:v>0.014803</c:v>
                </c:pt>
                <c:pt idx="67">
                  <c:v>0.013949</c:v>
                </c:pt>
                <c:pt idx="68">
                  <c:v>0.013097</c:v>
                </c:pt>
                <c:pt idx="69">
                  <c:v>0.012253</c:v>
                </c:pt>
                <c:pt idx="70">
                  <c:v>0.011423</c:v>
                </c:pt>
                <c:pt idx="71">
                  <c:v>0.010610</c:v>
                </c:pt>
                <c:pt idx="72">
                  <c:v>0.009820</c:v>
                </c:pt>
                <c:pt idx="73">
                  <c:v>0.009056</c:v>
                </c:pt>
                <c:pt idx="74">
                  <c:v>0.008321</c:v>
                </c:pt>
                <c:pt idx="75">
                  <c:v>0.007619</c:v>
                </c:pt>
                <c:pt idx="76">
                  <c:v>0.006950</c:v>
                </c:pt>
                <c:pt idx="77">
                  <c:v>0.006318</c:v>
                </c:pt>
                <c:pt idx="78">
                  <c:v>0.005722</c:v>
                </c:pt>
                <c:pt idx="79">
                  <c:v>0.005164</c:v>
                </c:pt>
                <c:pt idx="80">
                  <c:v>0.004644</c:v>
                </c:pt>
                <c:pt idx="81">
                  <c:v>0.004161</c:v>
                </c:pt>
                <c:pt idx="82">
                  <c:v>0.003715</c:v>
                </c:pt>
                <c:pt idx="83">
                  <c:v>0.003305</c:v>
                </c:pt>
                <c:pt idx="84">
                  <c:v>0.002929</c:v>
                </c:pt>
                <c:pt idx="85">
                  <c:v>0.002587</c:v>
                </c:pt>
                <c:pt idx="86">
                  <c:v>0.002277</c:v>
                </c:pt>
                <c:pt idx="87">
                  <c:v>0.001997</c:v>
                </c:pt>
                <c:pt idx="88">
                  <c:v>0.001744</c:v>
                </c:pt>
                <c:pt idx="89">
                  <c:v>0.001519</c:v>
                </c:pt>
                <c:pt idx="90">
                  <c:v>0.001317</c:v>
                </c:pt>
                <c:pt idx="91">
                  <c:v>0.001139</c:v>
                </c:pt>
                <c:pt idx="92">
                  <c:v>0.000981</c:v>
                </c:pt>
                <c:pt idx="93">
                  <c:v>0.000841</c:v>
                </c:pt>
                <c:pt idx="94">
                  <c:v>0.000720</c:v>
                </c:pt>
                <c:pt idx="95">
                  <c:v>0.000613</c:v>
                </c:pt>
                <c:pt idx="96">
                  <c:v>0.000520</c:v>
                </c:pt>
                <c:pt idx="97">
                  <c:v>0.000440</c:v>
                </c:pt>
                <c:pt idx="98">
                  <c:v>0.000371</c:v>
                </c:pt>
                <c:pt idx="99">
                  <c:v>0.000312</c:v>
                </c:pt>
                <c:pt idx="100">
                  <c:v>0.000261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Series2</c:v>
                </c:pt>
              </c:strCache>
            </c:strRef>
          </c:tx>
          <c:spPr>
            <a:noFill/>
            <a:ln w="25400" cap="flat">
              <a:solidFill>
                <a:srgbClr val="008000"/>
              </a:solidFill>
              <a:prstDash val="solid"/>
              <a:round/>
            </a:ln>
            <a:effectLst/>
          </c:spPr>
          <c:marker>
            <c:symbol val="none"/>
            <c:size val="3"/>
            <c:spPr>
              <a:noFill/>
              <a:ln w="25400" cap="flat">
                <a:solidFill>
                  <a:srgbClr val="008000"/>
                </a:solidFill>
                <a:prstDash val="solid"/>
                <a:round/>
              </a:ln>
              <a:effectLst/>
            </c:spPr>
          </c:marker>
          <c:dLbls>
            <c:numFmt formatCode="0" sourceLinked="0"/>
            <c:txPr>
              <a:bodyPr/>
              <a:lstStyle/>
              <a:p>
                <a:pPr>
                  <a:defRPr b="0" i="0" strike="noStrike" sz="1823" u="none">
                    <a:solidFill>
                      <a:srgbClr val="000000"/>
                    </a:solidFill>
                    <a:latin typeface="MS Sans Serif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Sheet1!$D$2:$D$102</c:f>
              <c:numCache>
                <c:ptCount val="101"/>
                <c:pt idx="0">
                  <c:v>-1.000000</c:v>
                </c:pt>
                <c:pt idx="1">
                  <c:v>0.020000</c:v>
                </c:pt>
                <c:pt idx="2">
                  <c:v>1.040000</c:v>
                </c:pt>
                <c:pt idx="3">
                  <c:v>2.060000</c:v>
                </c:pt>
                <c:pt idx="4">
                  <c:v>3.080000</c:v>
                </c:pt>
                <c:pt idx="5">
                  <c:v>4.100000</c:v>
                </c:pt>
                <c:pt idx="6">
                  <c:v>5.120000</c:v>
                </c:pt>
                <c:pt idx="7">
                  <c:v>6.140000</c:v>
                </c:pt>
                <c:pt idx="8">
                  <c:v>7.160000</c:v>
                </c:pt>
                <c:pt idx="9">
                  <c:v>8.180000</c:v>
                </c:pt>
                <c:pt idx="10">
                  <c:v>9.200000</c:v>
                </c:pt>
                <c:pt idx="11">
                  <c:v>10.220000</c:v>
                </c:pt>
                <c:pt idx="12">
                  <c:v>11.240000</c:v>
                </c:pt>
                <c:pt idx="13">
                  <c:v>12.260000</c:v>
                </c:pt>
                <c:pt idx="14">
                  <c:v>13.280000</c:v>
                </c:pt>
                <c:pt idx="15">
                  <c:v>14.300000</c:v>
                </c:pt>
                <c:pt idx="16">
                  <c:v>15.320000</c:v>
                </c:pt>
                <c:pt idx="17">
                  <c:v>16.340000</c:v>
                </c:pt>
                <c:pt idx="18">
                  <c:v>17.360000</c:v>
                </c:pt>
                <c:pt idx="19">
                  <c:v>18.380000</c:v>
                </c:pt>
                <c:pt idx="20">
                  <c:v>19.400000</c:v>
                </c:pt>
                <c:pt idx="21">
                  <c:v>20.420000</c:v>
                </c:pt>
                <c:pt idx="22">
                  <c:v>21.440000</c:v>
                </c:pt>
                <c:pt idx="23">
                  <c:v>22.460000</c:v>
                </c:pt>
                <c:pt idx="24">
                  <c:v>23.480000</c:v>
                </c:pt>
                <c:pt idx="25">
                  <c:v>24.500000</c:v>
                </c:pt>
                <c:pt idx="26">
                  <c:v>25.520000</c:v>
                </c:pt>
                <c:pt idx="27">
                  <c:v>26.540000</c:v>
                </c:pt>
                <c:pt idx="28">
                  <c:v>27.560000</c:v>
                </c:pt>
                <c:pt idx="29">
                  <c:v>28.580000</c:v>
                </c:pt>
                <c:pt idx="30">
                  <c:v>29.600000</c:v>
                </c:pt>
                <c:pt idx="31">
                  <c:v>30.620000</c:v>
                </c:pt>
                <c:pt idx="32">
                  <c:v>31.640000</c:v>
                </c:pt>
                <c:pt idx="33">
                  <c:v>32.660000</c:v>
                </c:pt>
                <c:pt idx="34">
                  <c:v>33.680000</c:v>
                </c:pt>
                <c:pt idx="35">
                  <c:v>34.700000</c:v>
                </c:pt>
                <c:pt idx="36">
                  <c:v>35.720000</c:v>
                </c:pt>
                <c:pt idx="37">
                  <c:v>36.740000</c:v>
                </c:pt>
                <c:pt idx="38">
                  <c:v>37.760000</c:v>
                </c:pt>
                <c:pt idx="39">
                  <c:v>38.780000</c:v>
                </c:pt>
                <c:pt idx="40">
                  <c:v>39.800000</c:v>
                </c:pt>
                <c:pt idx="41">
                  <c:v>40.820000</c:v>
                </c:pt>
                <c:pt idx="42">
                  <c:v>41.840000</c:v>
                </c:pt>
                <c:pt idx="43">
                  <c:v>42.860000</c:v>
                </c:pt>
                <c:pt idx="44">
                  <c:v>43.880000</c:v>
                </c:pt>
                <c:pt idx="45">
                  <c:v>44.900000</c:v>
                </c:pt>
                <c:pt idx="46">
                  <c:v>45.920000</c:v>
                </c:pt>
                <c:pt idx="47">
                  <c:v>46.940000</c:v>
                </c:pt>
                <c:pt idx="48">
                  <c:v>47.960000</c:v>
                </c:pt>
                <c:pt idx="49">
                  <c:v>48.980000</c:v>
                </c:pt>
                <c:pt idx="50">
                  <c:v>50.000000</c:v>
                </c:pt>
                <c:pt idx="51">
                  <c:v>51.020000</c:v>
                </c:pt>
                <c:pt idx="52">
                  <c:v>52.040000</c:v>
                </c:pt>
                <c:pt idx="53">
                  <c:v>53.060000</c:v>
                </c:pt>
                <c:pt idx="54">
                  <c:v>54.080000</c:v>
                </c:pt>
                <c:pt idx="55">
                  <c:v>55.100000</c:v>
                </c:pt>
                <c:pt idx="56">
                  <c:v>56.120000</c:v>
                </c:pt>
                <c:pt idx="57">
                  <c:v>57.140000</c:v>
                </c:pt>
                <c:pt idx="58">
                  <c:v>58.160000</c:v>
                </c:pt>
                <c:pt idx="59">
                  <c:v>59.180000</c:v>
                </c:pt>
                <c:pt idx="60">
                  <c:v>60.200000</c:v>
                </c:pt>
                <c:pt idx="61">
                  <c:v>61.220000</c:v>
                </c:pt>
                <c:pt idx="62">
                  <c:v>62.240000</c:v>
                </c:pt>
                <c:pt idx="63">
                  <c:v>63.260000</c:v>
                </c:pt>
                <c:pt idx="64">
                  <c:v>64.280000</c:v>
                </c:pt>
                <c:pt idx="65">
                  <c:v>65.300000</c:v>
                </c:pt>
                <c:pt idx="66">
                  <c:v>66.320000</c:v>
                </c:pt>
                <c:pt idx="67">
                  <c:v>67.340000</c:v>
                </c:pt>
                <c:pt idx="68">
                  <c:v>68.360000</c:v>
                </c:pt>
                <c:pt idx="69">
                  <c:v>69.380000</c:v>
                </c:pt>
                <c:pt idx="70">
                  <c:v>70.400000</c:v>
                </c:pt>
                <c:pt idx="71">
                  <c:v>71.420000</c:v>
                </c:pt>
                <c:pt idx="72">
                  <c:v>72.440000</c:v>
                </c:pt>
                <c:pt idx="73">
                  <c:v>73.460000</c:v>
                </c:pt>
                <c:pt idx="74">
                  <c:v>74.480000</c:v>
                </c:pt>
                <c:pt idx="75">
                  <c:v>75.500000</c:v>
                </c:pt>
                <c:pt idx="76">
                  <c:v>76.520000</c:v>
                </c:pt>
                <c:pt idx="77">
                  <c:v>77.540000</c:v>
                </c:pt>
                <c:pt idx="78">
                  <c:v>78.560000</c:v>
                </c:pt>
                <c:pt idx="79">
                  <c:v>79.580000</c:v>
                </c:pt>
                <c:pt idx="80">
                  <c:v>80.600000</c:v>
                </c:pt>
                <c:pt idx="81">
                  <c:v>81.620000</c:v>
                </c:pt>
                <c:pt idx="82">
                  <c:v>82.640000</c:v>
                </c:pt>
                <c:pt idx="83">
                  <c:v>83.660000</c:v>
                </c:pt>
                <c:pt idx="84">
                  <c:v>84.680000</c:v>
                </c:pt>
                <c:pt idx="85">
                  <c:v>85.700000</c:v>
                </c:pt>
                <c:pt idx="86">
                  <c:v>86.720000</c:v>
                </c:pt>
                <c:pt idx="87">
                  <c:v>87.740000</c:v>
                </c:pt>
                <c:pt idx="88">
                  <c:v>88.760000</c:v>
                </c:pt>
                <c:pt idx="89">
                  <c:v>89.780000</c:v>
                </c:pt>
                <c:pt idx="90">
                  <c:v>90.800000</c:v>
                </c:pt>
                <c:pt idx="91">
                  <c:v>91.820000</c:v>
                </c:pt>
                <c:pt idx="92">
                  <c:v>92.840000</c:v>
                </c:pt>
                <c:pt idx="93">
                  <c:v>93.860000</c:v>
                </c:pt>
                <c:pt idx="94">
                  <c:v>94.880000</c:v>
                </c:pt>
                <c:pt idx="95">
                  <c:v>95.900000</c:v>
                </c:pt>
                <c:pt idx="96">
                  <c:v>96.920000</c:v>
                </c:pt>
                <c:pt idx="97">
                  <c:v>97.940000</c:v>
                </c:pt>
                <c:pt idx="98">
                  <c:v>98.960000</c:v>
                </c:pt>
                <c:pt idx="99">
                  <c:v>99.980000</c:v>
                </c:pt>
                <c:pt idx="100">
                  <c:v>101.000000</c:v>
                </c:pt>
              </c:numCache>
            </c:numRef>
          </c:xVal>
          <c:yVal>
            <c:numRef>
              <c:f>Sheet1!$E$2:$E$102</c:f>
              <c:numCache>
                <c:ptCount val="101"/>
                <c:pt idx="0">
                  <c:v>0.000000</c:v>
                </c:pt>
                <c:pt idx="1">
                  <c:v>0.000000</c:v>
                </c:pt>
                <c:pt idx="2">
                  <c:v>0.000000</c:v>
                </c:pt>
                <c:pt idx="3">
                  <c:v>0.000000</c:v>
                </c:pt>
                <c:pt idx="4">
                  <c:v>0.000000</c:v>
                </c:pt>
                <c:pt idx="5">
                  <c:v>0.000000</c:v>
                </c:pt>
                <c:pt idx="6">
                  <c:v>0.000000</c:v>
                </c:pt>
                <c:pt idx="7">
                  <c:v>0.000000</c:v>
                </c:pt>
                <c:pt idx="8">
                  <c:v>0.000000</c:v>
                </c:pt>
                <c:pt idx="9">
                  <c:v>0.000000</c:v>
                </c:pt>
                <c:pt idx="10">
                  <c:v>0.000000</c:v>
                </c:pt>
                <c:pt idx="11">
                  <c:v>0.000000</c:v>
                </c:pt>
                <c:pt idx="12">
                  <c:v>0.000000</c:v>
                </c:pt>
                <c:pt idx="13">
                  <c:v>0.000000</c:v>
                </c:pt>
                <c:pt idx="14">
                  <c:v>0.000000</c:v>
                </c:pt>
                <c:pt idx="15">
                  <c:v>0.000000</c:v>
                </c:pt>
                <c:pt idx="16">
                  <c:v>0.000000</c:v>
                </c:pt>
                <c:pt idx="17">
                  <c:v>0.000000</c:v>
                </c:pt>
                <c:pt idx="18">
                  <c:v>0.000000</c:v>
                </c:pt>
                <c:pt idx="19">
                  <c:v>0.000000</c:v>
                </c:pt>
                <c:pt idx="20">
                  <c:v>0.000000</c:v>
                </c:pt>
                <c:pt idx="21">
                  <c:v>0.000000</c:v>
                </c:pt>
                <c:pt idx="22">
                  <c:v>0.000000</c:v>
                </c:pt>
                <c:pt idx="23">
                  <c:v>0.000000</c:v>
                </c:pt>
                <c:pt idx="24">
                  <c:v>0.000000</c:v>
                </c:pt>
                <c:pt idx="25">
                  <c:v>0.000000</c:v>
                </c:pt>
                <c:pt idx="26">
                  <c:v>0.000000</c:v>
                </c:pt>
                <c:pt idx="27">
                  <c:v>0.000000</c:v>
                </c:pt>
                <c:pt idx="28">
                  <c:v>0.000000</c:v>
                </c:pt>
                <c:pt idx="29">
                  <c:v>0.000000</c:v>
                </c:pt>
                <c:pt idx="30">
                  <c:v>0.000000</c:v>
                </c:pt>
                <c:pt idx="31">
                  <c:v>0.000000</c:v>
                </c:pt>
                <c:pt idx="32">
                  <c:v>0.000000</c:v>
                </c:pt>
                <c:pt idx="33">
                  <c:v>0.000000</c:v>
                </c:pt>
                <c:pt idx="34">
                  <c:v>0.000000</c:v>
                </c:pt>
                <c:pt idx="35">
                  <c:v>0.000000</c:v>
                </c:pt>
                <c:pt idx="36">
                  <c:v>0.000000</c:v>
                </c:pt>
                <c:pt idx="37">
                  <c:v>0.000000</c:v>
                </c:pt>
                <c:pt idx="38">
                  <c:v>0.000000</c:v>
                </c:pt>
                <c:pt idx="39">
                  <c:v>0.000000</c:v>
                </c:pt>
                <c:pt idx="40">
                  <c:v>0.000000</c:v>
                </c:pt>
                <c:pt idx="41">
                  <c:v>0.000000</c:v>
                </c:pt>
                <c:pt idx="42">
                  <c:v>0.000000</c:v>
                </c:pt>
                <c:pt idx="43">
                  <c:v>0.000000</c:v>
                </c:pt>
                <c:pt idx="44">
                  <c:v>0.000000</c:v>
                </c:pt>
                <c:pt idx="45">
                  <c:v>0.000000</c:v>
                </c:pt>
                <c:pt idx="46">
                  <c:v>0.000000</c:v>
                </c:pt>
                <c:pt idx="47">
                  <c:v>0.000000</c:v>
                </c:pt>
                <c:pt idx="48">
                  <c:v>0.000000</c:v>
                </c:pt>
                <c:pt idx="49">
                  <c:v>0.000000</c:v>
                </c:pt>
                <c:pt idx="50">
                  <c:v>0.000000</c:v>
                </c:pt>
                <c:pt idx="51">
                  <c:v>0.000000</c:v>
                </c:pt>
                <c:pt idx="52">
                  <c:v>0.000000</c:v>
                </c:pt>
                <c:pt idx="53">
                  <c:v>0.000000</c:v>
                </c:pt>
                <c:pt idx="54">
                  <c:v>0.000000</c:v>
                </c:pt>
                <c:pt idx="55">
                  <c:v>0.000000</c:v>
                </c:pt>
                <c:pt idx="56">
                  <c:v>0.000000</c:v>
                </c:pt>
                <c:pt idx="57">
                  <c:v>0.000000</c:v>
                </c:pt>
                <c:pt idx="58">
                  <c:v>0.000000</c:v>
                </c:pt>
                <c:pt idx="59">
                  <c:v>0.000000</c:v>
                </c:pt>
                <c:pt idx="60">
                  <c:v>0.000000</c:v>
                </c:pt>
                <c:pt idx="61">
                  <c:v>0.000000</c:v>
                </c:pt>
                <c:pt idx="62">
                  <c:v>0.000000</c:v>
                </c:pt>
                <c:pt idx="63">
                  <c:v>0.000000</c:v>
                </c:pt>
                <c:pt idx="64">
                  <c:v>0.000000</c:v>
                </c:pt>
                <c:pt idx="65">
                  <c:v>0.000000</c:v>
                </c:pt>
                <c:pt idx="66">
                  <c:v>0.000000</c:v>
                </c:pt>
                <c:pt idx="67">
                  <c:v>0.000000</c:v>
                </c:pt>
                <c:pt idx="68">
                  <c:v>0.000000</c:v>
                </c:pt>
                <c:pt idx="69">
                  <c:v>0.000000</c:v>
                </c:pt>
                <c:pt idx="70">
                  <c:v>0.000000</c:v>
                </c:pt>
                <c:pt idx="71">
                  <c:v>0.000000</c:v>
                </c:pt>
                <c:pt idx="72">
                  <c:v>0.000000</c:v>
                </c:pt>
                <c:pt idx="73">
                  <c:v>0.000000</c:v>
                </c:pt>
                <c:pt idx="74">
                  <c:v>0.000000</c:v>
                </c:pt>
                <c:pt idx="75">
                  <c:v>0.000000</c:v>
                </c:pt>
                <c:pt idx="76">
                  <c:v>0.000000</c:v>
                </c:pt>
                <c:pt idx="77">
                  <c:v>0.000000</c:v>
                </c:pt>
                <c:pt idx="78">
                  <c:v>0.000000</c:v>
                </c:pt>
                <c:pt idx="79">
                  <c:v>0.000000</c:v>
                </c:pt>
                <c:pt idx="80">
                  <c:v>0.000000</c:v>
                </c:pt>
                <c:pt idx="81">
                  <c:v>0.000000</c:v>
                </c:pt>
                <c:pt idx="82">
                  <c:v>0.000000</c:v>
                </c:pt>
                <c:pt idx="83">
                  <c:v>0.000000</c:v>
                </c:pt>
                <c:pt idx="84">
                  <c:v>0.000000</c:v>
                </c:pt>
                <c:pt idx="85">
                  <c:v>0.000000</c:v>
                </c:pt>
                <c:pt idx="86">
                  <c:v>0.000000</c:v>
                </c:pt>
                <c:pt idx="87">
                  <c:v>0.000000</c:v>
                </c:pt>
                <c:pt idx="88">
                  <c:v>0.000000</c:v>
                </c:pt>
                <c:pt idx="89">
                  <c:v>0.000000</c:v>
                </c:pt>
                <c:pt idx="90">
                  <c:v>0.000000</c:v>
                </c:pt>
                <c:pt idx="91">
                  <c:v>0.000000</c:v>
                </c:pt>
                <c:pt idx="92">
                  <c:v>0.000000</c:v>
                </c:pt>
                <c:pt idx="93">
                  <c:v>0.000000</c:v>
                </c:pt>
                <c:pt idx="94">
                  <c:v>0.000000</c:v>
                </c:pt>
                <c:pt idx="95">
                  <c:v>0.000000</c:v>
                </c:pt>
                <c:pt idx="96">
                  <c:v>0.000000</c:v>
                </c:pt>
                <c:pt idx="97">
                  <c:v>0.000000</c:v>
                </c:pt>
                <c:pt idx="98">
                  <c:v>0.000000</c:v>
                </c:pt>
                <c:pt idx="99">
                  <c:v>0.000000</c:v>
                </c:pt>
                <c:pt idx="100">
                  <c:v>0.000000</c:v>
                </c:pt>
              </c:numCache>
            </c:numRef>
          </c:yVal>
          <c:smooth val="0"/>
        </c:ser>
        <c:axId val="2094734552"/>
        <c:axId val="2094734553"/>
      </c:scatterChart>
      <c:valAx>
        <c:axId val="2094734552"/>
        <c:scaling>
          <c:orientation val="minMax"/>
          <c:max val="100"/>
          <c:min val="0"/>
        </c:scaling>
        <c:delete val="0"/>
        <c:axPos val="b"/>
        <c:numFmt formatCode="0.####" sourceLinked="0"/>
        <c:majorTickMark val="cross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b="1" i="0" strike="noStrike" sz="1823" u="none">
                <a:solidFill>
                  <a:srgbClr val="000000"/>
                </a:solidFill>
                <a:latin typeface="MS Sans Serif"/>
              </a:defRPr>
            </a:pPr>
          </a:p>
        </c:txPr>
        <c:crossAx val="2094734553"/>
        <c:crosses val="autoZero"/>
        <c:crossBetween val="between"/>
        <c:majorUnit val="25"/>
        <c:minorUnit val="12.5"/>
      </c:valAx>
      <c:valAx>
        <c:axId val="2094734553"/>
        <c:scaling>
          <c:orientation val="minMax"/>
        </c:scaling>
        <c:delete val="0"/>
        <c:axPos val="l"/>
        <c:numFmt formatCode="0.####" sourceLinked="0"/>
        <c:majorTickMark val="cross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b="1" i="0" strike="noStrike" sz="1823" u="none">
                <a:solidFill>
                  <a:srgbClr val="000000"/>
                </a:solidFill>
                <a:latin typeface="MS Sans Serif"/>
              </a:defRPr>
            </a:pPr>
          </a:p>
        </c:txPr>
        <c:crossAx val="2094734552"/>
        <c:crosses val="autoZero"/>
        <c:crossBetween val="between"/>
        <c:majorUnit val="0.0075"/>
        <c:minorUnit val="0.00375"/>
      </c:valAx>
      <c:spPr>
        <a:solidFill>
          <a:srgbClr val="FFFFFF"/>
        </a:solidFill>
        <a:ln w="12700" cap="flat">
          <a:noFill/>
          <a:miter lim="400000"/>
        </a:ln>
        <a:effectLst/>
      </c:spPr>
    </c:plotArea>
    <c:plotVisOnly val="0"/>
    <c:dispBlanksAs val="gap"/>
  </c:chart>
  <c:spPr>
    <a:noFill/>
    <a:ln w="12700" cap="flat">
      <a:solidFill>
        <a:srgbClr val="000000"/>
      </a:solidFill>
      <a:prstDash val="solid"/>
      <a:round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456476"/>
          <c:y val="0.0350018"/>
          <c:w val="0.944978"/>
          <c:h val="0.90104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  <c:size val="3"/>
            <c:spPr>
              <a:noFill/>
              <a:ln w="25400" cap="flat">
                <a:solidFill>
                  <a:srgbClr val="FF0000"/>
                </a:solidFill>
                <a:prstDash val="solid"/>
                <a:round/>
              </a:ln>
              <a:effectLst/>
            </c:spPr>
          </c:marker>
          <c:dLbls>
            <c:numFmt formatCode="0.####" sourceLinked="0"/>
            <c:txPr>
              <a:bodyPr/>
              <a:lstStyle/>
              <a:p>
                <a:pPr>
                  <a:defRPr b="0" i="0" strike="noStrike" sz="1303" u="none">
                    <a:solidFill>
                      <a:srgbClr val="000000"/>
                    </a:solidFill>
                    <a:latin typeface="MS Sans Serif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Sheet1!$B$2:$B$102</c:f>
              <c:numCache>
                <c:ptCount val="101"/>
                <c:pt idx="0">
                  <c:v>0.000000</c:v>
                </c:pt>
                <c:pt idx="1">
                  <c:v>0.950000</c:v>
                </c:pt>
                <c:pt idx="2">
                  <c:v>1.900000</c:v>
                </c:pt>
                <c:pt idx="3">
                  <c:v>2.850000</c:v>
                </c:pt>
                <c:pt idx="4">
                  <c:v>3.800000</c:v>
                </c:pt>
                <c:pt idx="5">
                  <c:v>4.750000</c:v>
                </c:pt>
                <c:pt idx="6">
                  <c:v>5.700000</c:v>
                </c:pt>
                <c:pt idx="7">
                  <c:v>6.650000</c:v>
                </c:pt>
                <c:pt idx="8">
                  <c:v>7.600000</c:v>
                </c:pt>
                <c:pt idx="9">
                  <c:v>8.550000</c:v>
                </c:pt>
                <c:pt idx="10">
                  <c:v>9.500000</c:v>
                </c:pt>
                <c:pt idx="11">
                  <c:v>10.450000</c:v>
                </c:pt>
                <c:pt idx="12">
                  <c:v>11.400000</c:v>
                </c:pt>
                <c:pt idx="13">
                  <c:v>12.350000</c:v>
                </c:pt>
                <c:pt idx="14">
                  <c:v>13.300000</c:v>
                </c:pt>
                <c:pt idx="15">
                  <c:v>14.250000</c:v>
                </c:pt>
                <c:pt idx="16">
                  <c:v>15.200000</c:v>
                </c:pt>
                <c:pt idx="17">
                  <c:v>16.150000</c:v>
                </c:pt>
                <c:pt idx="18">
                  <c:v>17.100000</c:v>
                </c:pt>
                <c:pt idx="19">
                  <c:v>18.050000</c:v>
                </c:pt>
                <c:pt idx="20">
                  <c:v>19.000000</c:v>
                </c:pt>
                <c:pt idx="21">
                  <c:v>19.950000</c:v>
                </c:pt>
                <c:pt idx="22">
                  <c:v>20.900000</c:v>
                </c:pt>
                <c:pt idx="23">
                  <c:v>21.850000</c:v>
                </c:pt>
                <c:pt idx="24">
                  <c:v>22.800000</c:v>
                </c:pt>
                <c:pt idx="25">
                  <c:v>23.750000</c:v>
                </c:pt>
                <c:pt idx="26">
                  <c:v>24.700000</c:v>
                </c:pt>
                <c:pt idx="27">
                  <c:v>25.650000</c:v>
                </c:pt>
                <c:pt idx="28">
                  <c:v>26.600000</c:v>
                </c:pt>
                <c:pt idx="29">
                  <c:v>27.550000</c:v>
                </c:pt>
                <c:pt idx="30">
                  <c:v>28.500000</c:v>
                </c:pt>
                <c:pt idx="31">
                  <c:v>29.450000</c:v>
                </c:pt>
                <c:pt idx="32">
                  <c:v>30.400000</c:v>
                </c:pt>
                <c:pt idx="33">
                  <c:v>31.350000</c:v>
                </c:pt>
                <c:pt idx="34">
                  <c:v>32.300000</c:v>
                </c:pt>
                <c:pt idx="35">
                  <c:v>33.250000</c:v>
                </c:pt>
                <c:pt idx="36">
                  <c:v>34.200000</c:v>
                </c:pt>
                <c:pt idx="37">
                  <c:v>35.150000</c:v>
                </c:pt>
                <c:pt idx="38">
                  <c:v>36.100000</c:v>
                </c:pt>
                <c:pt idx="39">
                  <c:v>37.050000</c:v>
                </c:pt>
                <c:pt idx="40">
                  <c:v>38.000000</c:v>
                </c:pt>
                <c:pt idx="41">
                  <c:v>38.950000</c:v>
                </c:pt>
                <c:pt idx="42">
                  <c:v>39.900000</c:v>
                </c:pt>
                <c:pt idx="43">
                  <c:v>40.850000</c:v>
                </c:pt>
                <c:pt idx="44">
                  <c:v>41.800000</c:v>
                </c:pt>
                <c:pt idx="45">
                  <c:v>42.750000</c:v>
                </c:pt>
                <c:pt idx="46">
                  <c:v>43.700000</c:v>
                </c:pt>
                <c:pt idx="47">
                  <c:v>44.650000</c:v>
                </c:pt>
                <c:pt idx="48">
                  <c:v>45.600000</c:v>
                </c:pt>
                <c:pt idx="49">
                  <c:v>46.550000</c:v>
                </c:pt>
                <c:pt idx="50">
                  <c:v>47.500000</c:v>
                </c:pt>
                <c:pt idx="51">
                  <c:v>48.450000</c:v>
                </c:pt>
                <c:pt idx="52">
                  <c:v>49.400000</c:v>
                </c:pt>
                <c:pt idx="53">
                  <c:v>50.350000</c:v>
                </c:pt>
                <c:pt idx="54">
                  <c:v>51.300000</c:v>
                </c:pt>
                <c:pt idx="55">
                  <c:v>52.250000</c:v>
                </c:pt>
                <c:pt idx="56">
                  <c:v>53.200000</c:v>
                </c:pt>
                <c:pt idx="57">
                  <c:v>54.150000</c:v>
                </c:pt>
                <c:pt idx="58">
                  <c:v>55.100000</c:v>
                </c:pt>
                <c:pt idx="59">
                  <c:v>56.050000</c:v>
                </c:pt>
                <c:pt idx="60">
                  <c:v>57.000000</c:v>
                </c:pt>
                <c:pt idx="61">
                  <c:v>57.950000</c:v>
                </c:pt>
                <c:pt idx="62">
                  <c:v>58.900000</c:v>
                </c:pt>
                <c:pt idx="63">
                  <c:v>59.850000</c:v>
                </c:pt>
                <c:pt idx="64">
                  <c:v>60.800000</c:v>
                </c:pt>
                <c:pt idx="65">
                  <c:v>61.750000</c:v>
                </c:pt>
                <c:pt idx="66">
                  <c:v>62.700000</c:v>
                </c:pt>
                <c:pt idx="67">
                  <c:v>63.650000</c:v>
                </c:pt>
                <c:pt idx="68">
                  <c:v>64.600000</c:v>
                </c:pt>
                <c:pt idx="69">
                  <c:v>65.550000</c:v>
                </c:pt>
                <c:pt idx="70">
                  <c:v>66.500000</c:v>
                </c:pt>
                <c:pt idx="71">
                  <c:v>67.450000</c:v>
                </c:pt>
                <c:pt idx="72">
                  <c:v>68.400000</c:v>
                </c:pt>
                <c:pt idx="73">
                  <c:v>69.350000</c:v>
                </c:pt>
                <c:pt idx="74">
                  <c:v>70.300000</c:v>
                </c:pt>
                <c:pt idx="75">
                  <c:v>71.250000</c:v>
                </c:pt>
                <c:pt idx="76">
                  <c:v>72.200000</c:v>
                </c:pt>
                <c:pt idx="77">
                  <c:v>73.150000</c:v>
                </c:pt>
                <c:pt idx="78">
                  <c:v>74.100000</c:v>
                </c:pt>
                <c:pt idx="79">
                  <c:v>75.050000</c:v>
                </c:pt>
                <c:pt idx="80">
                  <c:v>76.000000</c:v>
                </c:pt>
                <c:pt idx="81">
                  <c:v>76.950000</c:v>
                </c:pt>
                <c:pt idx="82">
                  <c:v>77.900000</c:v>
                </c:pt>
                <c:pt idx="83">
                  <c:v>78.850000</c:v>
                </c:pt>
                <c:pt idx="84">
                  <c:v>79.800000</c:v>
                </c:pt>
                <c:pt idx="85">
                  <c:v>80.750000</c:v>
                </c:pt>
                <c:pt idx="86">
                  <c:v>81.700000</c:v>
                </c:pt>
                <c:pt idx="87">
                  <c:v>82.650000</c:v>
                </c:pt>
                <c:pt idx="88">
                  <c:v>83.600000</c:v>
                </c:pt>
                <c:pt idx="89">
                  <c:v>84.550000</c:v>
                </c:pt>
                <c:pt idx="90">
                  <c:v>85.500000</c:v>
                </c:pt>
                <c:pt idx="91">
                  <c:v>86.450000</c:v>
                </c:pt>
                <c:pt idx="92">
                  <c:v>87.400000</c:v>
                </c:pt>
                <c:pt idx="93">
                  <c:v>88.350000</c:v>
                </c:pt>
                <c:pt idx="94">
                  <c:v>89.300000</c:v>
                </c:pt>
                <c:pt idx="95">
                  <c:v>90.250000</c:v>
                </c:pt>
                <c:pt idx="96">
                  <c:v>91.200000</c:v>
                </c:pt>
                <c:pt idx="97">
                  <c:v>92.150000</c:v>
                </c:pt>
                <c:pt idx="98">
                  <c:v>93.100000</c:v>
                </c:pt>
                <c:pt idx="99">
                  <c:v>94.050000</c:v>
                </c:pt>
                <c:pt idx="100">
                  <c:v>95.000000</c:v>
                </c:pt>
              </c:numCache>
            </c:numRef>
          </c:xVal>
          <c:yVal>
            <c:numRef>
              <c:f>Sheet1!$C$2:$C$102</c:f>
              <c:numCache>
                <c:ptCount val="101"/>
                <c:pt idx="0">
                  <c:v>0.000103</c:v>
                </c:pt>
                <c:pt idx="1">
                  <c:v>0.000127</c:v>
                </c:pt>
                <c:pt idx="2">
                  <c:v>0.000156</c:v>
                </c:pt>
                <c:pt idx="3">
                  <c:v>0.000190</c:v>
                </c:pt>
                <c:pt idx="4">
                  <c:v>0.000232</c:v>
                </c:pt>
                <c:pt idx="5">
                  <c:v>0.000281</c:v>
                </c:pt>
                <c:pt idx="6">
                  <c:v>0.000339</c:v>
                </c:pt>
                <c:pt idx="7">
                  <c:v>0.000408</c:v>
                </c:pt>
                <c:pt idx="8">
                  <c:v>0.000490</c:v>
                </c:pt>
                <c:pt idx="9">
                  <c:v>0.000584</c:v>
                </c:pt>
                <c:pt idx="10">
                  <c:v>0.000695</c:v>
                </c:pt>
                <c:pt idx="11">
                  <c:v>0.000823</c:v>
                </c:pt>
                <c:pt idx="12">
                  <c:v>0.000970</c:v>
                </c:pt>
                <c:pt idx="13">
                  <c:v>0.001140</c:v>
                </c:pt>
                <c:pt idx="14">
                  <c:v>0.001333</c:v>
                </c:pt>
                <c:pt idx="15">
                  <c:v>0.001554</c:v>
                </c:pt>
                <c:pt idx="16">
                  <c:v>0.001803</c:v>
                </c:pt>
                <c:pt idx="17">
                  <c:v>0.002084</c:v>
                </c:pt>
                <c:pt idx="18">
                  <c:v>0.002400</c:v>
                </c:pt>
                <c:pt idx="19">
                  <c:v>0.002752</c:v>
                </c:pt>
                <c:pt idx="20">
                  <c:v>0.003143</c:v>
                </c:pt>
                <c:pt idx="21">
                  <c:v>0.003575</c:v>
                </c:pt>
                <c:pt idx="22">
                  <c:v>0.004051</c:v>
                </c:pt>
                <c:pt idx="23">
                  <c:v>0.004571</c:v>
                </c:pt>
                <c:pt idx="24">
                  <c:v>0.005138</c:v>
                </c:pt>
                <c:pt idx="25">
                  <c:v>0.005752</c:v>
                </c:pt>
                <c:pt idx="26">
                  <c:v>0.006413</c:v>
                </c:pt>
                <c:pt idx="27">
                  <c:v>0.007122</c:v>
                </c:pt>
                <c:pt idx="28">
                  <c:v>0.007877</c:v>
                </c:pt>
                <c:pt idx="29">
                  <c:v>0.008678</c:v>
                </c:pt>
                <c:pt idx="30">
                  <c:v>0.009521</c:v>
                </c:pt>
                <c:pt idx="31">
                  <c:v>0.010405</c:v>
                </c:pt>
                <c:pt idx="32">
                  <c:v>0.011326</c:v>
                </c:pt>
                <c:pt idx="33">
                  <c:v>0.012278</c:v>
                </c:pt>
                <c:pt idx="34">
                  <c:v>0.013258</c:v>
                </c:pt>
                <c:pt idx="35">
                  <c:v>0.014258</c:v>
                </c:pt>
                <c:pt idx="36">
                  <c:v>0.015272</c:v>
                </c:pt>
                <c:pt idx="37">
                  <c:v>0.016293</c:v>
                </c:pt>
                <c:pt idx="38">
                  <c:v>0.017312</c:v>
                </c:pt>
                <c:pt idx="39">
                  <c:v>0.018322</c:v>
                </c:pt>
                <c:pt idx="40">
                  <c:v>0.019313</c:v>
                </c:pt>
                <c:pt idx="41">
                  <c:v>0.020276</c:v>
                </c:pt>
                <c:pt idx="42">
                  <c:v>0.021202</c:v>
                </c:pt>
                <c:pt idx="43">
                  <c:v>0.022081</c:v>
                </c:pt>
                <c:pt idx="44">
                  <c:v>0.022905</c:v>
                </c:pt>
                <c:pt idx="45">
                  <c:v>0.023664</c:v>
                </c:pt>
                <c:pt idx="46">
                  <c:v>0.024351</c:v>
                </c:pt>
                <c:pt idx="47">
                  <c:v>0.024957</c:v>
                </c:pt>
                <c:pt idx="48">
                  <c:v>0.025476</c:v>
                </c:pt>
                <c:pt idx="49">
                  <c:v>0.025902</c:v>
                </c:pt>
                <c:pt idx="50">
                  <c:v>0.026229</c:v>
                </c:pt>
                <c:pt idx="51">
                  <c:v>0.026455</c:v>
                </c:pt>
                <c:pt idx="52">
                  <c:v>0.026575</c:v>
                </c:pt>
                <c:pt idx="53">
                  <c:v>0.026589</c:v>
                </c:pt>
                <c:pt idx="54">
                  <c:v>0.026496</c:v>
                </c:pt>
                <c:pt idx="55">
                  <c:v>0.026299</c:v>
                </c:pt>
                <c:pt idx="56">
                  <c:v>0.025998</c:v>
                </c:pt>
                <c:pt idx="57">
                  <c:v>0.025597</c:v>
                </c:pt>
                <c:pt idx="58">
                  <c:v>0.025102</c:v>
                </c:pt>
                <c:pt idx="59">
                  <c:v>0.024518</c:v>
                </c:pt>
                <c:pt idx="60">
                  <c:v>0.023852</c:v>
                </c:pt>
                <c:pt idx="61">
                  <c:v>0.023111</c:v>
                </c:pt>
                <c:pt idx="62">
                  <c:v>0.022304</c:v>
                </c:pt>
                <c:pt idx="63">
                  <c:v>0.021438</c:v>
                </c:pt>
                <c:pt idx="64">
                  <c:v>0.020523</c:v>
                </c:pt>
                <c:pt idx="65">
                  <c:v>0.019569</c:v>
                </c:pt>
                <c:pt idx="66">
                  <c:v>0.018585</c:v>
                </c:pt>
                <c:pt idx="67">
                  <c:v>0.017579</c:v>
                </c:pt>
                <c:pt idx="68">
                  <c:v>0.016561</c:v>
                </c:pt>
                <c:pt idx="69">
                  <c:v>0.015540</c:v>
                </c:pt>
                <c:pt idx="70">
                  <c:v>0.014523</c:v>
                </c:pt>
                <c:pt idx="71">
                  <c:v>0.013519</c:v>
                </c:pt>
                <c:pt idx="72">
                  <c:v>0.012534</c:v>
                </c:pt>
                <c:pt idx="73">
                  <c:v>0.011573</c:v>
                </c:pt>
                <c:pt idx="74">
                  <c:v>0.010644</c:v>
                </c:pt>
                <c:pt idx="75">
                  <c:v>0.009750</c:v>
                </c:pt>
                <c:pt idx="76">
                  <c:v>0.008896</c:v>
                </c:pt>
                <c:pt idx="77">
                  <c:v>0.008084</c:v>
                </c:pt>
                <c:pt idx="78">
                  <c:v>0.007316</c:v>
                </c:pt>
                <c:pt idx="79">
                  <c:v>0.006595</c:v>
                </c:pt>
                <c:pt idx="80">
                  <c:v>0.005921</c:v>
                </c:pt>
                <c:pt idx="81">
                  <c:v>0.005295</c:v>
                </c:pt>
                <c:pt idx="82">
                  <c:v>0.004716</c:v>
                </c:pt>
                <c:pt idx="83">
                  <c:v>0.004184</c:v>
                </c:pt>
                <c:pt idx="84">
                  <c:v>0.003696</c:v>
                </c:pt>
                <c:pt idx="85">
                  <c:v>0.003253</c:v>
                </c:pt>
                <c:pt idx="86">
                  <c:v>0.002851</c:v>
                </c:pt>
                <c:pt idx="87">
                  <c:v>0.002489</c:v>
                </c:pt>
                <c:pt idx="88">
                  <c:v>0.002164</c:v>
                </c:pt>
                <c:pt idx="89">
                  <c:v>0.001874</c:v>
                </c:pt>
                <c:pt idx="90">
                  <c:v>0.001616</c:v>
                </c:pt>
                <c:pt idx="91">
                  <c:v>0.001389</c:v>
                </c:pt>
                <c:pt idx="92">
                  <c:v>0.001188</c:v>
                </c:pt>
                <c:pt idx="93">
                  <c:v>0.001013</c:v>
                </c:pt>
                <c:pt idx="94">
                  <c:v>0.000859</c:v>
                </c:pt>
                <c:pt idx="95">
                  <c:v>0.000727</c:v>
                </c:pt>
                <c:pt idx="96">
                  <c:v>0.000612</c:v>
                </c:pt>
                <c:pt idx="97">
                  <c:v>0.000513</c:v>
                </c:pt>
                <c:pt idx="98">
                  <c:v>0.000429</c:v>
                </c:pt>
                <c:pt idx="99">
                  <c:v>0.000357</c:v>
                </c:pt>
                <c:pt idx="100">
                  <c:v>0.000295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Series2</c:v>
                </c:pt>
              </c:strCache>
            </c:strRef>
          </c:tx>
          <c:spPr>
            <a:noFill/>
            <a:ln w="25400" cap="flat">
              <a:solidFill>
                <a:srgbClr val="008000"/>
              </a:solidFill>
              <a:prstDash val="solid"/>
              <a:round/>
            </a:ln>
            <a:effectLst/>
          </c:spPr>
          <c:marker>
            <c:symbol val="none"/>
            <c:size val="3"/>
            <c:spPr>
              <a:noFill/>
              <a:ln w="25400" cap="flat">
                <a:solidFill>
                  <a:srgbClr val="008000"/>
                </a:solidFill>
                <a:prstDash val="solid"/>
                <a:round/>
              </a:ln>
              <a:effectLst/>
            </c:spPr>
          </c:marker>
          <c:dLbls>
            <c:numFmt formatCode="0" sourceLinked="0"/>
            <c:txPr>
              <a:bodyPr/>
              <a:lstStyle/>
              <a:p>
                <a:pPr>
                  <a:defRPr b="0" i="0" strike="noStrike" sz="1303" u="none">
                    <a:solidFill>
                      <a:srgbClr val="000000"/>
                    </a:solidFill>
                    <a:latin typeface="MS Sans Serif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Sheet1!$D$2:$D$102</c:f>
              <c:numCache>
                <c:ptCount val="101"/>
                <c:pt idx="0">
                  <c:v>0.000000</c:v>
                </c:pt>
                <c:pt idx="1">
                  <c:v>0.950000</c:v>
                </c:pt>
                <c:pt idx="2">
                  <c:v>1.900000</c:v>
                </c:pt>
                <c:pt idx="3">
                  <c:v>2.850000</c:v>
                </c:pt>
                <c:pt idx="4">
                  <c:v>3.800000</c:v>
                </c:pt>
                <c:pt idx="5">
                  <c:v>4.750000</c:v>
                </c:pt>
                <c:pt idx="6">
                  <c:v>5.700000</c:v>
                </c:pt>
                <c:pt idx="7">
                  <c:v>6.650000</c:v>
                </c:pt>
                <c:pt idx="8">
                  <c:v>7.600000</c:v>
                </c:pt>
                <c:pt idx="9">
                  <c:v>8.550000</c:v>
                </c:pt>
                <c:pt idx="10">
                  <c:v>9.500000</c:v>
                </c:pt>
                <c:pt idx="11">
                  <c:v>10.450000</c:v>
                </c:pt>
                <c:pt idx="12">
                  <c:v>11.400000</c:v>
                </c:pt>
                <c:pt idx="13">
                  <c:v>12.350000</c:v>
                </c:pt>
                <c:pt idx="14">
                  <c:v>13.300000</c:v>
                </c:pt>
                <c:pt idx="15">
                  <c:v>14.250000</c:v>
                </c:pt>
                <c:pt idx="16">
                  <c:v>15.200000</c:v>
                </c:pt>
                <c:pt idx="17">
                  <c:v>16.150000</c:v>
                </c:pt>
                <c:pt idx="18">
                  <c:v>17.100000</c:v>
                </c:pt>
                <c:pt idx="19">
                  <c:v>18.050000</c:v>
                </c:pt>
                <c:pt idx="20">
                  <c:v>19.000000</c:v>
                </c:pt>
                <c:pt idx="21">
                  <c:v>19.950000</c:v>
                </c:pt>
                <c:pt idx="22">
                  <c:v>20.900000</c:v>
                </c:pt>
                <c:pt idx="23">
                  <c:v>21.850000</c:v>
                </c:pt>
                <c:pt idx="24">
                  <c:v>22.800000</c:v>
                </c:pt>
                <c:pt idx="25">
                  <c:v>23.750000</c:v>
                </c:pt>
                <c:pt idx="26">
                  <c:v>24.700000</c:v>
                </c:pt>
                <c:pt idx="27">
                  <c:v>25.650000</c:v>
                </c:pt>
                <c:pt idx="28">
                  <c:v>26.600000</c:v>
                </c:pt>
                <c:pt idx="29">
                  <c:v>27.550000</c:v>
                </c:pt>
                <c:pt idx="30">
                  <c:v>28.500000</c:v>
                </c:pt>
                <c:pt idx="31">
                  <c:v>29.450000</c:v>
                </c:pt>
                <c:pt idx="32">
                  <c:v>30.400000</c:v>
                </c:pt>
                <c:pt idx="33">
                  <c:v>31.350000</c:v>
                </c:pt>
                <c:pt idx="34">
                  <c:v>32.300000</c:v>
                </c:pt>
                <c:pt idx="35">
                  <c:v>33.250000</c:v>
                </c:pt>
                <c:pt idx="36">
                  <c:v>34.200000</c:v>
                </c:pt>
                <c:pt idx="37">
                  <c:v>35.150000</c:v>
                </c:pt>
                <c:pt idx="38">
                  <c:v>36.100000</c:v>
                </c:pt>
                <c:pt idx="39">
                  <c:v>37.050000</c:v>
                </c:pt>
                <c:pt idx="40">
                  <c:v>38.000000</c:v>
                </c:pt>
                <c:pt idx="41">
                  <c:v>38.950000</c:v>
                </c:pt>
                <c:pt idx="42">
                  <c:v>39.900000</c:v>
                </c:pt>
                <c:pt idx="43">
                  <c:v>40.850000</c:v>
                </c:pt>
                <c:pt idx="44">
                  <c:v>41.800000</c:v>
                </c:pt>
                <c:pt idx="45">
                  <c:v>42.750000</c:v>
                </c:pt>
                <c:pt idx="46">
                  <c:v>43.700000</c:v>
                </c:pt>
                <c:pt idx="47">
                  <c:v>44.650000</c:v>
                </c:pt>
                <c:pt idx="48">
                  <c:v>45.600000</c:v>
                </c:pt>
                <c:pt idx="49">
                  <c:v>46.550000</c:v>
                </c:pt>
                <c:pt idx="50">
                  <c:v>47.500000</c:v>
                </c:pt>
                <c:pt idx="51">
                  <c:v>48.450000</c:v>
                </c:pt>
                <c:pt idx="52">
                  <c:v>49.400000</c:v>
                </c:pt>
                <c:pt idx="53">
                  <c:v>50.350000</c:v>
                </c:pt>
                <c:pt idx="54">
                  <c:v>51.300000</c:v>
                </c:pt>
                <c:pt idx="55">
                  <c:v>52.250000</c:v>
                </c:pt>
                <c:pt idx="56">
                  <c:v>53.200000</c:v>
                </c:pt>
                <c:pt idx="57">
                  <c:v>54.150000</c:v>
                </c:pt>
                <c:pt idx="58">
                  <c:v>55.100000</c:v>
                </c:pt>
                <c:pt idx="59">
                  <c:v>56.050000</c:v>
                </c:pt>
                <c:pt idx="60">
                  <c:v>57.000000</c:v>
                </c:pt>
                <c:pt idx="61">
                  <c:v>57.950000</c:v>
                </c:pt>
                <c:pt idx="62">
                  <c:v>58.900000</c:v>
                </c:pt>
                <c:pt idx="63">
                  <c:v>59.850000</c:v>
                </c:pt>
                <c:pt idx="64">
                  <c:v>60.800000</c:v>
                </c:pt>
                <c:pt idx="65">
                  <c:v>61.750000</c:v>
                </c:pt>
                <c:pt idx="66">
                  <c:v>62.700000</c:v>
                </c:pt>
                <c:pt idx="67">
                  <c:v>63.650000</c:v>
                </c:pt>
                <c:pt idx="68">
                  <c:v>64.600000</c:v>
                </c:pt>
                <c:pt idx="69">
                  <c:v>65.550000</c:v>
                </c:pt>
                <c:pt idx="70">
                  <c:v>66.500000</c:v>
                </c:pt>
                <c:pt idx="71">
                  <c:v>67.450000</c:v>
                </c:pt>
                <c:pt idx="72">
                  <c:v>68.400000</c:v>
                </c:pt>
                <c:pt idx="73">
                  <c:v>69.350000</c:v>
                </c:pt>
                <c:pt idx="74">
                  <c:v>70.300000</c:v>
                </c:pt>
                <c:pt idx="75">
                  <c:v>71.250000</c:v>
                </c:pt>
                <c:pt idx="76">
                  <c:v>72.200000</c:v>
                </c:pt>
                <c:pt idx="77">
                  <c:v>73.150000</c:v>
                </c:pt>
                <c:pt idx="78">
                  <c:v>74.100000</c:v>
                </c:pt>
                <c:pt idx="79">
                  <c:v>75.050000</c:v>
                </c:pt>
                <c:pt idx="80">
                  <c:v>76.000000</c:v>
                </c:pt>
                <c:pt idx="81">
                  <c:v>76.950000</c:v>
                </c:pt>
                <c:pt idx="82">
                  <c:v>77.900000</c:v>
                </c:pt>
                <c:pt idx="83">
                  <c:v>78.850000</c:v>
                </c:pt>
                <c:pt idx="84">
                  <c:v>79.800000</c:v>
                </c:pt>
                <c:pt idx="85">
                  <c:v>80.750000</c:v>
                </c:pt>
                <c:pt idx="86">
                  <c:v>81.700000</c:v>
                </c:pt>
                <c:pt idx="87">
                  <c:v>82.650000</c:v>
                </c:pt>
                <c:pt idx="88">
                  <c:v>83.600000</c:v>
                </c:pt>
                <c:pt idx="89">
                  <c:v>84.550000</c:v>
                </c:pt>
                <c:pt idx="90">
                  <c:v>85.500000</c:v>
                </c:pt>
                <c:pt idx="91">
                  <c:v>86.450000</c:v>
                </c:pt>
                <c:pt idx="92">
                  <c:v>87.400000</c:v>
                </c:pt>
                <c:pt idx="93">
                  <c:v>88.350000</c:v>
                </c:pt>
                <c:pt idx="94">
                  <c:v>89.300000</c:v>
                </c:pt>
                <c:pt idx="95">
                  <c:v>90.250000</c:v>
                </c:pt>
                <c:pt idx="96">
                  <c:v>91.200000</c:v>
                </c:pt>
                <c:pt idx="97">
                  <c:v>92.150000</c:v>
                </c:pt>
                <c:pt idx="98">
                  <c:v>93.100000</c:v>
                </c:pt>
                <c:pt idx="99">
                  <c:v>94.050000</c:v>
                </c:pt>
                <c:pt idx="100">
                  <c:v>95.000000</c:v>
                </c:pt>
              </c:numCache>
            </c:numRef>
          </c:xVal>
          <c:yVal>
            <c:numRef>
              <c:f>Sheet1!$E$2:$E$102</c:f>
              <c:numCache>
                <c:ptCount val="101"/>
                <c:pt idx="0">
                  <c:v>0.000000</c:v>
                </c:pt>
                <c:pt idx="1">
                  <c:v>0.000000</c:v>
                </c:pt>
                <c:pt idx="2">
                  <c:v>0.000000</c:v>
                </c:pt>
                <c:pt idx="3">
                  <c:v>0.000000</c:v>
                </c:pt>
                <c:pt idx="4">
                  <c:v>0.000000</c:v>
                </c:pt>
                <c:pt idx="5">
                  <c:v>0.000000</c:v>
                </c:pt>
                <c:pt idx="6">
                  <c:v>0.000000</c:v>
                </c:pt>
                <c:pt idx="7">
                  <c:v>0.000000</c:v>
                </c:pt>
                <c:pt idx="8">
                  <c:v>0.000000</c:v>
                </c:pt>
                <c:pt idx="9">
                  <c:v>0.000000</c:v>
                </c:pt>
                <c:pt idx="10">
                  <c:v>0.000000</c:v>
                </c:pt>
                <c:pt idx="11">
                  <c:v>0.000000</c:v>
                </c:pt>
                <c:pt idx="12">
                  <c:v>0.000000</c:v>
                </c:pt>
                <c:pt idx="13">
                  <c:v>0.000000</c:v>
                </c:pt>
                <c:pt idx="14">
                  <c:v>0.000000</c:v>
                </c:pt>
                <c:pt idx="15">
                  <c:v>0.000000</c:v>
                </c:pt>
                <c:pt idx="16">
                  <c:v>0.000000</c:v>
                </c:pt>
                <c:pt idx="17">
                  <c:v>0.000000</c:v>
                </c:pt>
                <c:pt idx="18">
                  <c:v>0.000000</c:v>
                </c:pt>
                <c:pt idx="19">
                  <c:v>0.000000</c:v>
                </c:pt>
                <c:pt idx="20">
                  <c:v>0.000000</c:v>
                </c:pt>
                <c:pt idx="21">
                  <c:v>0.000000</c:v>
                </c:pt>
                <c:pt idx="22">
                  <c:v>0.000000</c:v>
                </c:pt>
                <c:pt idx="23">
                  <c:v>0.000000</c:v>
                </c:pt>
                <c:pt idx="24">
                  <c:v>0.000000</c:v>
                </c:pt>
                <c:pt idx="25">
                  <c:v>0.000000</c:v>
                </c:pt>
                <c:pt idx="26">
                  <c:v>0.000000</c:v>
                </c:pt>
                <c:pt idx="27">
                  <c:v>0.000000</c:v>
                </c:pt>
                <c:pt idx="28">
                  <c:v>0.000000</c:v>
                </c:pt>
                <c:pt idx="29">
                  <c:v>0.000000</c:v>
                </c:pt>
                <c:pt idx="30">
                  <c:v>0.000000</c:v>
                </c:pt>
                <c:pt idx="31">
                  <c:v>0.000000</c:v>
                </c:pt>
                <c:pt idx="32">
                  <c:v>0.000000</c:v>
                </c:pt>
                <c:pt idx="33">
                  <c:v>0.000000</c:v>
                </c:pt>
                <c:pt idx="34">
                  <c:v>0.000000</c:v>
                </c:pt>
                <c:pt idx="35">
                  <c:v>0.000000</c:v>
                </c:pt>
                <c:pt idx="36">
                  <c:v>0.000000</c:v>
                </c:pt>
                <c:pt idx="37">
                  <c:v>0.000000</c:v>
                </c:pt>
                <c:pt idx="38">
                  <c:v>0.000000</c:v>
                </c:pt>
                <c:pt idx="39">
                  <c:v>0.000000</c:v>
                </c:pt>
                <c:pt idx="40">
                  <c:v>0.000000</c:v>
                </c:pt>
                <c:pt idx="41">
                  <c:v>0.000000</c:v>
                </c:pt>
                <c:pt idx="42">
                  <c:v>0.000000</c:v>
                </c:pt>
                <c:pt idx="43">
                  <c:v>0.000000</c:v>
                </c:pt>
                <c:pt idx="44">
                  <c:v>0.000000</c:v>
                </c:pt>
                <c:pt idx="45">
                  <c:v>0.000000</c:v>
                </c:pt>
                <c:pt idx="46">
                  <c:v>0.000000</c:v>
                </c:pt>
                <c:pt idx="47">
                  <c:v>0.000000</c:v>
                </c:pt>
                <c:pt idx="48">
                  <c:v>0.000000</c:v>
                </c:pt>
                <c:pt idx="49">
                  <c:v>0.000000</c:v>
                </c:pt>
                <c:pt idx="50">
                  <c:v>0.000000</c:v>
                </c:pt>
                <c:pt idx="51">
                  <c:v>0.000000</c:v>
                </c:pt>
                <c:pt idx="52">
                  <c:v>0.000000</c:v>
                </c:pt>
                <c:pt idx="53">
                  <c:v>0.000000</c:v>
                </c:pt>
                <c:pt idx="54">
                  <c:v>0.000000</c:v>
                </c:pt>
                <c:pt idx="55">
                  <c:v>0.000000</c:v>
                </c:pt>
                <c:pt idx="56">
                  <c:v>0.000000</c:v>
                </c:pt>
                <c:pt idx="57">
                  <c:v>0.000000</c:v>
                </c:pt>
                <c:pt idx="58">
                  <c:v>0.000000</c:v>
                </c:pt>
                <c:pt idx="59">
                  <c:v>0.000000</c:v>
                </c:pt>
                <c:pt idx="60">
                  <c:v>0.000000</c:v>
                </c:pt>
                <c:pt idx="61">
                  <c:v>0.000000</c:v>
                </c:pt>
                <c:pt idx="62">
                  <c:v>0.000000</c:v>
                </c:pt>
                <c:pt idx="63">
                  <c:v>0.000000</c:v>
                </c:pt>
                <c:pt idx="64">
                  <c:v>0.000000</c:v>
                </c:pt>
                <c:pt idx="65">
                  <c:v>0.000000</c:v>
                </c:pt>
                <c:pt idx="66">
                  <c:v>0.000000</c:v>
                </c:pt>
                <c:pt idx="67">
                  <c:v>0.000000</c:v>
                </c:pt>
                <c:pt idx="68">
                  <c:v>0.000000</c:v>
                </c:pt>
                <c:pt idx="69">
                  <c:v>0.000000</c:v>
                </c:pt>
                <c:pt idx="70">
                  <c:v>0.000000</c:v>
                </c:pt>
                <c:pt idx="71">
                  <c:v>0.000000</c:v>
                </c:pt>
                <c:pt idx="72">
                  <c:v>0.000000</c:v>
                </c:pt>
                <c:pt idx="73">
                  <c:v>0.000000</c:v>
                </c:pt>
                <c:pt idx="74">
                  <c:v>0.000000</c:v>
                </c:pt>
                <c:pt idx="75">
                  <c:v>0.000000</c:v>
                </c:pt>
                <c:pt idx="76">
                  <c:v>0.000000</c:v>
                </c:pt>
                <c:pt idx="77">
                  <c:v>0.000000</c:v>
                </c:pt>
                <c:pt idx="78">
                  <c:v>0.000000</c:v>
                </c:pt>
                <c:pt idx="79">
                  <c:v>0.000000</c:v>
                </c:pt>
                <c:pt idx="80">
                  <c:v>0.000000</c:v>
                </c:pt>
                <c:pt idx="81">
                  <c:v>0.000000</c:v>
                </c:pt>
                <c:pt idx="82">
                  <c:v>0.000000</c:v>
                </c:pt>
                <c:pt idx="83">
                  <c:v>0.000000</c:v>
                </c:pt>
                <c:pt idx="84">
                  <c:v>0.000000</c:v>
                </c:pt>
                <c:pt idx="85">
                  <c:v>0.000000</c:v>
                </c:pt>
                <c:pt idx="86">
                  <c:v>0.000000</c:v>
                </c:pt>
                <c:pt idx="87">
                  <c:v>0.000000</c:v>
                </c:pt>
                <c:pt idx="88">
                  <c:v>0.000000</c:v>
                </c:pt>
                <c:pt idx="89">
                  <c:v>0.000000</c:v>
                </c:pt>
                <c:pt idx="90">
                  <c:v>0.000000</c:v>
                </c:pt>
                <c:pt idx="91">
                  <c:v>0.000000</c:v>
                </c:pt>
                <c:pt idx="92">
                  <c:v>0.000000</c:v>
                </c:pt>
                <c:pt idx="93">
                  <c:v>0.000000</c:v>
                </c:pt>
                <c:pt idx="94">
                  <c:v>0.000000</c:v>
                </c:pt>
                <c:pt idx="95">
                  <c:v>0.000000</c:v>
                </c:pt>
                <c:pt idx="96">
                  <c:v>0.000000</c:v>
                </c:pt>
                <c:pt idx="97">
                  <c:v>0.000000</c:v>
                </c:pt>
                <c:pt idx="98">
                  <c:v>0.000000</c:v>
                </c:pt>
                <c:pt idx="99">
                  <c:v>0.000000</c:v>
                </c:pt>
                <c:pt idx="100">
                  <c:v>0.000000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Series3</c:v>
                </c:pt>
              </c:strCache>
            </c:strRef>
          </c:tx>
          <c:spPr>
            <a:noFill/>
            <a:ln w="12700" cap="flat">
              <a:noFill/>
              <a:miter lim="400000"/>
            </a:ln>
            <a:effectLst/>
          </c:spPr>
          <c:marker>
            <c:symbol val="none"/>
            <c:size val="4"/>
            <c:spPr>
              <a:noFill/>
              <a:ln w="12700" cap="flat">
                <a:noFill/>
                <a:miter lim="400000"/>
              </a:ln>
              <a:effectLst/>
            </c:spPr>
          </c:marker>
          <c:dLbls>
            <c:numFmt formatCode="0" sourceLinked="0"/>
            <c:txPr>
              <a:bodyPr/>
              <a:lstStyle/>
              <a:p>
                <a:pPr>
                  <a:defRPr b="0" i="0" strike="noStrike" sz="1303" u="none">
                    <a:solidFill>
                      <a:srgbClr val="000000"/>
                    </a:solidFill>
                    <a:latin typeface="MS Sans Serif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Sheet1!$F$2:$F$102</c:f>
              <c:numCache>
                <c:ptCount val="101"/>
                <c:pt idx="0">
                  <c:v>0.000000</c:v>
                </c:pt>
                <c:pt idx="1">
                  <c:v>0.950000</c:v>
                </c:pt>
                <c:pt idx="2">
                  <c:v>1.900000</c:v>
                </c:pt>
                <c:pt idx="3">
                  <c:v>2.850000</c:v>
                </c:pt>
                <c:pt idx="4">
                  <c:v>3.800000</c:v>
                </c:pt>
                <c:pt idx="5">
                  <c:v>4.750000</c:v>
                </c:pt>
                <c:pt idx="6">
                  <c:v>5.700000</c:v>
                </c:pt>
                <c:pt idx="7">
                  <c:v>6.650000</c:v>
                </c:pt>
                <c:pt idx="8">
                  <c:v>7.600000</c:v>
                </c:pt>
                <c:pt idx="9">
                  <c:v>8.550000</c:v>
                </c:pt>
                <c:pt idx="10">
                  <c:v>9.500000</c:v>
                </c:pt>
                <c:pt idx="11">
                  <c:v>10.450000</c:v>
                </c:pt>
                <c:pt idx="12">
                  <c:v>11.400000</c:v>
                </c:pt>
                <c:pt idx="13">
                  <c:v>12.350000</c:v>
                </c:pt>
                <c:pt idx="14">
                  <c:v>13.300000</c:v>
                </c:pt>
                <c:pt idx="15">
                  <c:v>14.250000</c:v>
                </c:pt>
                <c:pt idx="16">
                  <c:v>15.200000</c:v>
                </c:pt>
                <c:pt idx="17">
                  <c:v>16.150000</c:v>
                </c:pt>
                <c:pt idx="18">
                  <c:v>17.100000</c:v>
                </c:pt>
                <c:pt idx="19">
                  <c:v>18.050000</c:v>
                </c:pt>
                <c:pt idx="20">
                  <c:v>19.000000</c:v>
                </c:pt>
                <c:pt idx="21">
                  <c:v>19.950000</c:v>
                </c:pt>
                <c:pt idx="22">
                  <c:v>20.900000</c:v>
                </c:pt>
                <c:pt idx="23">
                  <c:v>21.850000</c:v>
                </c:pt>
                <c:pt idx="24">
                  <c:v>22.800000</c:v>
                </c:pt>
                <c:pt idx="25">
                  <c:v>23.750000</c:v>
                </c:pt>
                <c:pt idx="26">
                  <c:v>24.700000</c:v>
                </c:pt>
                <c:pt idx="27">
                  <c:v>25.650000</c:v>
                </c:pt>
                <c:pt idx="28">
                  <c:v>26.600000</c:v>
                </c:pt>
                <c:pt idx="29">
                  <c:v>27.550000</c:v>
                </c:pt>
                <c:pt idx="30">
                  <c:v>28.500000</c:v>
                </c:pt>
                <c:pt idx="31">
                  <c:v>29.450000</c:v>
                </c:pt>
                <c:pt idx="32">
                  <c:v>30.400000</c:v>
                </c:pt>
                <c:pt idx="33">
                  <c:v>31.350000</c:v>
                </c:pt>
                <c:pt idx="34">
                  <c:v>32.300000</c:v>
                </c:pt>
                <c:pt idx="35">
                  <c:v>33.250000</c:v>
                </c:pt>
                <c:pt idx="36">
                  <c:v>34.200000</c:v>
                </c:pt>
                <c:pt idx="37">
                  <c:v>35.150000</c:v>
                </c:pt>
                <c:pt idx="38">
                  <c:v>36.100000</c:v>
                </c:pt>
                <c:pt idx="39">
                  <c:v>37.050000</c:v>
                </c:pt>
                <c:pt idx="40">
                  <c:v>38.000000</c:v>
                </c:pt>
                <c:pt idx="41">
                  <c:v>38.950000</c:v>
                </c:pt>
                <c:pt idx="42">
                  <c:v>39.900000</c:v>
                </c:pt>
                <c:pt idx="43">
                  <c:v>40.850000</c:v>
                </c:pt>
                <c:pt idx="44">
                  <c:v>41.800000</c:v>
                </c:pt>
                <c:pt idx="45">
                  <c:v>42.750000</c:v>
                </c:pt>
                <c:pt idx="46">
                  <c:v>43.700000</c:v>
                </c:pt>
                <c:pt idx="47">
                  <c:v>44.650000</c:v>
                </c:pt>
                <c:pt idx="48">
                  <c:v>45.600000</c:v>
                </c:pt>
                <c:pt idx="49">
                  <c:v>46.550000</c:v>
                </c:pt>
                <c:pt idx="50">
                  <c:v>47.500000</c:v>
                </c:pt>
                <c:pt idx="51">
                  <c:v>48.450000</c:v>
                </c:pt>
                <c:pt idx="52">
                  <c:v>49.400000</c:v>
                </c:pt>
                <c:pt idx="53">
                  <c:v>50.350000</c:v>
                </c:pt>
                <c:pt idx="54">
                  <c:v>51.300000</c:v>
                </c:pt>
                <c:pt idx="55">
                  <c:v>52.250000</c:v>
                </c:pt>
                <c:pt idx="56">
                  <c:v>53.200000</c:v>
                </c:pt>
                <c:pt idx="57">
                  <c:v>54.150000</c:v>
                </c:pt>
                <c:pt idx="58">
                  <c:v>55.100000</c:v>
                </c:pt>
                <c:pt idx="59">
                  <c:v>56.050000</c:v>
                </c:pt>
                <c:pt idx="60">
                  <c:v>57.000000</c:v>
                </c:pt>
                <c:pt idx="61">
                  <c:v>57.950000</c:v>
                </c:pt>
                <c:pt idx="62">
                  <c:v>58.900000</c:v>
                </c:pt>
                <c:pt idx="63">
                  <c:v>59.850000</c:v>
                </c:pt>
                <c:pt idx="64">
                  <c:v>60.800000</c:v>
                </c:pt>
                <c:pt idx="65">
                  <c:v>61.750000</c:v>
                </c:pt>
                <c:pt idx="66">
                  <c:v>62.700000</c:v>
                </c:pt>
                <c:pt idx="67">
                  <c:v>63.650000</c:v>
                </c:pt>
                <c:pt idx="68">
                  <c:v>64.600000</c:v>
                </c:pt>
                <c:pt idx="69">
                  <c:v>65.550000</c:v>
                </c:pt>
                <c:pt idx="70">
                  <c:v>66.500000</c:v>
                </c:pt>
                <c:pt idx="71">
                  <c:v>67.450000</c:v>
                </c:pt>
                <c:pt idx="72">
                  <c:v>68.400000</c:v>
                </c:pt>
                <c:pt idx="73">
                  <c:v>69.350000</c:v>
                </c:pt>
                <c:pt idx="74">
                  <c:v>70.300000</c:v>
                </c:pt>
                <c:pt idx="75">
                  <c:v>71.250000</c:v>
                </c:pt>
                <c:pt idx="76">
                  <c:v>72.200000</c:v>
                </c:pt>
                <c:pt idx="77">
                  <c:v>73.150000</c:v>
                </c:pt>
                <c:pt idx="78">
                  <c:v>74.100000</c:v>
                </c:pt>
                <c:pt idx="79">
                  <c:v>75.050000</c:v>
                </c:pt>
                <c:pt idx="80">
                  <c:v>76.000000</c:v>
                </c:pt>
                <c:pt idx="81">
                  <c:v>76.950000</c:v>
                </c:pt>
                <c:pt idx="82">
                  <c:v>77.900000</c:v>
                </c:pt>
                <c:pt idx="83">
                  <c:v>78.850000</c:v>
                </c:pt>
                <c:pt idx="84">
                  <c:v>79.800000</c:v>
                </c:pt>
                <c:pt idx="85">
                  <c:v>80.750000</c:v>
                </c:pt>
                <c:pt idx="86">
                  <c:v>81.700000</c:v>
                </c:pt>
                <c:pt idx="87">
                  <c:v>82.650000</c:v>
                </c:pt>
                <c:pt idx="88">
                  <c:v>83.600000</c:v>
                </c:pt>
                <c:pt idx="89">
                  <c:v>84.550000</c:v>
                </c:pt>
                <c:pt idx="90">
                  <c:v>85.500000</c:v>
                </c:pt>
                <c:pt idx="91">
                  <c:v>86.450000</c:v>
                </c:pt>
                <c:pt idx="92">
                  <c:v>87.400000</c:v>
                </c:pt>
                <c:pt idx="93">
                  <c:v>88.350000</c:v>
                </c:pt>
                <c:pt idx="94">
                  <c:v>89.300000</c:v>
                </c:pt>
                <c:pt idx="95">
                  <c:v>90.250000</c:v>
                </c:pt>
                <c:pt idx="96">
                  <c:v>91.200000</c:v>
                </c:pt>
                <c:pt idx="97">
                  <c:v>92.150000</c:v>
                </c:pt>
                <c:pt idx="98">
                  <c:v>93.100000</c:v>
                </c:pt>
                <c:pt idx="99">
                  <c:v>94.050000</c:v>
                </c:pt>
                <c:pt idx="100">
                  <c:v>95.000000</c:v>
                </c:pt>
              </c:numCache>
            </c:numRef>
          </c:xVal>
          <c:yVal>
            <c:numRef>
              <c:f>Sheet1!$G$2:$G$102</c:f>
              <c:numCache>
                <c:ptCount val="101"/>
                <c:pt idx="0">
                  <c:v>0.000000</c:v>
                </c:pt>
                <c:pt idx="1">
                  <c:v>0.000000</c:v>
                </c:pt>
                <c:pt idx="2">
                  <c:v>0.000000</c:v>
                </c:pt>
                <c:pt idx="3">
                  <c:v>0.000000</c:v>
                </c:pt>
                <c:pt idx="4">
                  <c:v>0.000000</c:v>
                </c:pt>
                <c:pt idx="5">
                  <c:v>0.000000</c:v>
                </c:pt>
                <c:pt idx="6">
                  <c:v>0.000000</c:v>
                </c:pt>
                <c:pt idx="7">
                  <c:v>0.000000</c:v>
                </c:pt>
                <c:pt idx="8">
                  <c:v>0.000000</c:v>
                </c:pt>
                <c:pt idx="9">
                  <c:v>0.000000</c:v>
                </c:pt>
                <c:pt idx="10">
                  <c:v>0.000000</c:v>
                </c:pt>
                <c:pt idx="11">
                  <c:v>0.000000</c:v>
                </c:pt>
                <c:pt idx="12">
                  <c:v>0.000000</c:v>
                </c:pt>
                <c:pt idx="13">
                  <c:v>0.000000</c:v>
                </c:pt>
                <c:pt idx="14">
                  <c:v>0.000000</c:v>
                </c:pt>
                <c:pt idx="15">
                  <c:v>0.000000</c:v>
                </c:pt>
                <c:pt idx="16">
                  <c:v>0.000000</c:v>
                </c:pt>
                <c:pt idx="17">
                  <c:v>0.000000</c:v>
                </c:pt>
                <c:pt idx="18">
                  <c:v>0.000000</c:v>
                </c:pt>
                <c:pt idx="19">
                  <c:v>0.000000</c:v>
                </c:pt>
                <c:pt idx="20">
                  <c:v>0.000000</c:v>
                </c:pt>
                <c:pt idx="21">
                  <c:v>0.000000</c:v>
                </c:pt>
                <c:pt idx="22">
                  <c:v>0.000000</c:v>
                </c:pt>
                <c:pt idx="23">
                  <c:v>0.000000</c:v>
                </c:pt>
                <c:pt idx="24">
                  <c:v>0.000000</c:v>
                </c:pt>
                <c:pt idx="25">
                  <c:v>0.000000</c:v>
                </c:pt>
                <c:pt idx="26">
                  <c:v>0.000000</c:v>
                </c:pt>
                <c:pt idx="27">
                  <c:v>0.000000</c:v>
                </c:pt>
                <c:pt idx="28">
                  <c:v>0.000000</c:v>
                </c:pt>
                <c:pt idx="29">
                  <c:v>0.000000</c:v>
                </c:pt>
                <c:pt idx="30">
                  <c:v>0.000000</c:v>
                </c:pt>
                <c:pt idx="31">
                  <c:v>0.000000</c:v>
                </c:pt>
                <c:pt idx="32">
                  <c:v>0.000000</c:v>
                </c:pt>
                <c:pt idx="33">
                  <c:v>0.000000</c:v>
                </c:pt>
                <c:pt idx="34">
                  <c:v>0.000000</c:v>
                </c:pt>
                <c:pt idx="35">
                  <c:v>0.000000</c:v>
                </c:pt>
                <c:pt idx="36">
                  <c:v>0.000000</c:v>
                </c:pt>
                <c:pt idx="37">
                  <c:v>0.000000</c:v>
                </c:pt>
                <c:pt idx="38">
                  <c:v>0.000000</c:v>
                </c:pt>
                <c:pt idx="39">
                  <c:v>0.000000</c:v>
                </c:pt>
                <c:pt idx="40">
                  <c:v>0.000000</c:v>
                </c:pt>
                <c:pt idx="41">
                  <c:v>0.000000</c:v>
                </c:pt>
                <c:pt idx="42">
                  <c:v>0.000000</c:v>
                </c:pt>
                <c:pt idx="43">
                  <c:v>0.000000</c:v>
                </c:pt>
                <c:pt idx="44">
                  <c:v>0.000000</c:v>
                </c:pt>
                <c:pt idx="45">
                  <c:v>0.000000</c:v>
                </c:pt>
                <c:pt idx="46">
                  <c:v>0.000000</c:v>
                </c:pt>
                <c:pt idx="47">
                  <c:v>0.000000</c:v>
                </c:pt>
                <c:pt idx="48">
                  <c:v>0.000000</c:v>
                </c:pt>
                <c:pt idx="49">
                  <c:v>0.000000</c:v>
                </c:pt>
                <c:pt idx="50">
                  <c:v>0.000000</c:v>
                </c:pt>
                <c:pt idx="51">
                  <c:v>0.000000</c:v>
                </c:pt>
                <c:pt idx="52">
                  <c:v>0.000000</c:v>
                </c:pt>
                <c:pt idx="53">
                  <c:v>0.000000</c:v>
                </c:pt>
                <c:pt idx="54">
                  <c:v>0.000000</c:v>
                </c:pt>
                <c:pt idx="55">
                  <c:v>0.000000</c:v>
                </c:pt>
                <c:pt idx="56">
                  <c:v>0.000000</c:v>
                </c:pt>
                <c:pt idx="57">
                  <c:v>0.000000</c:v>
                </c:pt>
                <c:pt idx="58">
                  <c:v>0.000000</c:v>
                </c:pt>
                <c:pt idx="59">
                  <c:v>0.000000</c:v>
                </c:pt>
                <c:pt idx="60">
                  <c:v>0.000000</c:v>
                </c:pt>
                <c:pt idx="61">
                  <c:v>0.000000</c:v>
                </c:pt>
                <c:pt idx="62">
                  <c:v>0.000000</c:v>
                </c:pt>
                <c:pt idx="63">
                  <c:v>0.000000</c:v>
                </c:pt>
                <c:pt idx="64">
                  <c:v>0.000000</c:v>
                </c:pt>
                <c:pt idx="65">
                  <c:v>0.000000</c:v>
                </c:pt>
                <c:pt idx="66">
                  <c:v>0.000000</c:v>
                </c:pt>
                <c:pt idx="67">
                  <c:v>0.000000</c:v>
                </c:pt>
                <c:pt idx="68">
                  <c:v>0.000000</c:v>
                </c:pt>
                <c:pt idx="69">
                  <c:v>0.000000</c:v>
                </c:pt>
                <c:pt idx="70">
                  <c:v>0.000000</c:v>
                </c:pt>
                <c:pt idx="71">
                  <c:v>0.000000</c:v>
                </c:pt>
                <c:pt idx="72">
                  <c:v>0.000000</c:v>
                </c:pt>
                <c:pt idx="73">
                  <c:v>0.000000</c:v>
                </c:pt>
                <c:pt idx="74">
                  <c:v>0.000000</c:v>
                </c:pt>
                <c:pt idx="75">
                  <c:v>0.000000</c:v>
                </c:pt>
                <c:pt idx="76">
                  <c:v>0.000000</c:v>
                </c:pt>
                <c:pt idx="77">
                  <c:v>0.000000</c:v>
                </c:pt>
                <c:pt idx="78">
                  <c:v>0.000000</c:v>
                </c:pt>
                <c:pt idx="79">
                  <c:v>0.000000</c:v>
                </c:pt>
                <c:pt idx="80">
                  <c:v>0.000000</c:v>
                </c:pt>
                <c:pt idx="81">
                  <c:v>0.000000</c:v>
                </c:pt>
                <c:pt idx="82">
                  <c:v>0.000000</c:v>
                </c:pt>
                <c:pt idx="83">
                  <c:v>0.000000</c:v>
                </c:pt>
                <c:pt idx="84">
                  <c:v>0.000000</c:v>
                </c:pt>
                <c:pt idx="85">
                  <c:v>0.000000</c:v>
                </c:pt>
                <c:pt idx="86">
                  <c:v>0.000000</c:v>
                </c:pt>
                <c:pt idx="87">
                  <c:v>0.000000</c:v>
                </c:pt>
                <c:pt idx="88">
                  <c:v>0.000000</c:v>
                </c:pt>
                <c:pt idx="89">
                  <c:v>0.000000</c:v>
                </c:pt>
                <c:pt idx="90">
                  <c:v>0.000000</c:v>
                </c:pt>
                <c:pt idx="91">
                  <c:v>0.000000</c:v>
                </c:pt>
                <c:pt idx="92">
                  <c:v>0.000000</c:v>
                </c:pt>
                <c:pt idx="93">
                  <c:v>0.000000</c:v>
                </c:pt>
                <c:pt idx="94">
                  <c:v>0.000000</c:v>
                </c:pt>
                <c:pt idx="95">
                  <c:v>0.000000</c:v>
                </c:pt>
                <c:pt idx="96">
                  <c:v>0.000000</c:v>
                </c:pt>
                <c:pt idx="97">
                  <c:v>0.000000</c:v>
                </c:pt>
                <c:pt idx="98">
                  <c:v>0.000000</c:v>
                </c:pt>
                <c:pt idx="99">
                  <c:v>0.000000</c:v>
                </c:pt>
                <c:pt idx="100">
                  <c:v>0.000000</c:v>
                </c:pt>
              </c:numCache>
            </c:numRef>
          </c:yVal>
          <c:smooth val="0"/>
        </c:ser>
        <c:axId val="2094734552"/>
        <c:axId val="2094734553"/>
      </c:scatterChart>
      <c:valAx>
        <c:axId val="2094734552"/>
        <c:scaling>
          <c:orientation val="minMax"/>
          <c:max val="100"/>
          <c:min val="0"/>
        </c:scaling>
        <c:delete val="0"/>
        <c:axPos val="b"/>
        <c:numFmt formatCode="0.####" sourceLinked="0"/>
        <c:majorTickMark val="cross"/>
        <c:minorTickMark val="cross"/>
        <c:tickLblPos val="nextTo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b="1" i="0" strike="noStrike" sz="1303" u="none">
                <a:solidFill>
                  <a:srgbClr val="000000"/>
                </a:solidFill>
                <a:latin typeface="MS Sans Serif"/>
              </a:defRPr>
            </a:pPr>
          </a:p>
        </c:txPr>
        <c:crossAx val="2094734553"/>
        <c:crosses val="autoZero"/>
        <c:crossBetween val="between"/>
        <c:majorUnit val="10"/>
        <c:minorUnit val="5"/>
      </c:valAx>
      <c:valAx>
        <c:axId val="2094734553"/>
        <c:scaling>
          <c:orientation val="minMax"/>
        </c:scaling>
        <c:delete val="0"/>
        <c:axPos val="l"/>
        <c:numFmt formatCode="0.####" sourceLinked="0"/>
        <c:majorTickMark val="cross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b="1" i="0" strike="noStrike" sz="1303" u="none">
                <a:solidFill>
                  <a:srgbClr val="000000"/>
                </a:solidFill>
                <a:latin typeface="MS Sans Serif"/>
              </a:defRPr>
            </a:pPr>
          </a:p>
        </c:txPr>
        <c:crossAx val="2094734552"/>
        <c:crosses val="autoZero"/>
        <c:crossBetween val="between"/>
        <c:majorUnit val="0.0075"/>
        <c:minorUnit val="0.00375"/>
      </c:val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blipFill rotWithShape="1">
      <a:blip r:embed="rId2"/>
      <a:srcRect l="0" t="0" r="0" b="0"/>
      <a:tile tx="0" ty="0" sx="100000" sy="100000" flip="none" algn="tl"/>
    </a:blipFill>
    <a:ln w="12700" cap="flat">
      <a:solidFill>
        <a:srgbClr val="000000"/>
      </a:solidFill>
      <a:prstDash val="solid"/>
      <a:round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952500" y="9245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Line"/>
          <p:cNvSpPr/>
          <p:nvPr/>
        </p:nvSpPr>
        <p:spPr>
          <a:xfrm>
            <a:off x="952500" y="5765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Line"/>
          <p:cNvSpPr/>
          <p:nvPr/>
        </p:nvSpPr>
        <p:spPr>
          <a:xfrm flipV="1">
            <a:off x="14989317" y="6339647"/>
            <a:ext cx="1" cy="231012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Lorem Ipsum Dolor"/>
          <p:cNvSpPr txBox="1"/>
          <p:nvPr>
            <p:ph type="body" sz="quarter" idx="21"/>
          </p:nvPr>
        </p:nvSpPr>
        <p:spPr>
          <a:xfrm>
            <a:off x="952500" y="49657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17" name="Title Text"/>
          <p:cNvSpPr txBox="1"/>
          <p:nvPr>
            <p:ph type="title"/>
          </p:nvPr>
        </p:nvSpPr>
        <p:spPr>
          <a:xfrm>
            <a:off x="952500" y="58293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15532100" y="58293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990600" y="8420100"/>
            <a:ext cx="22390100" cy="812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i="1" sz="4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2374900" y="6000750"/>
            <a:ext cx="196215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Black and white photo looking up at the suspension cables of a bridge with clouds in the background"/>
          <p:cNvSpPr/>
          <p:nvPr>
            <p:ph type="pic" idx="21"/>
          </p:nvPr>
        </p:nvSpPr>
        <p:spPr>
          <a:xfrm>
            <a:off x="0" y="-2654300"/>
            <a:ext cx="24384000" cy="17153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Line"/>
          <p:cNvSpPr/>
          <p:nvPr/>
        </p:nvSpPr>
        <p:spPr>
          <a:xfrm>
            <a:off x="952500" y="12801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Line"/>
          <p:cNvSpPr/>
          <p:nvPr/>
        </p:nvSpPr>
        <p:spPr>
          <a:xfrm>
            <a:off x="952500" y="9321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Line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Lorem Ipsum Dolor"/>
          <p:cNvSpPr txBox="1"/>
          <p:nvPr>
            <p:ph type="body" sz="quarter" idx="21"/>
          </p:nvPr>
        </p:nvSpPr>
        <p:spPr>
          <a:xfrm>
            <a:off x="952500" y="86106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31" name="Black and white photo of the Zeeland Bridge in the Netherlands"/>
          <p:cNvSpPr/>
          <p:nvPr>
            <p:ph type="pic" idx="22"/>
          </p:nvPr>
        </p:nvSpPr>
        <p:spPr>
          <a:xfrm>
            <a:off x="952500" y="-1460500"/>
            <a:ext cx="22479000" cy="13893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2" name="Title Text"/>
          <p:cNvSpPr txBox="1"/>
          <p:nvPr>
            <p:ph type="title"/>
          </p:nvPr>
        </p:nvSpPr>
        <p:spPr>
          <a:xfrm>
            <a:off x="952500" y="93980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15532100" y="93980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xfrm>
            <a:off x="952500" y="5194300"/>
            <a:ext cx="22479000" cy="33401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>
            <a:off x="952500" y="6858000"/>
            <a:ext cx="106432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Line"/>
          <p:cNvSpPr/>
          <p:nvPr/>
        </p:nvSpPr>
        <p:spPr>
          <a:xfrm>
            <a:off x="952500" y="3898900"/>
            <a:ext cx="1064309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" name="Lorem Ipsum Dolor"/>
          <p:cNvSpPr txBox="1"/>
          <p:nvPr>
            <p:ph type="body" sz="quarter" idx="21"/>
          </p:nvPr>
        </p:nvSpPr>
        <p:spPr>
          <a:xfrm>
            <a:off x="952500" y="3124200"/>
            <a:ext cx="106426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52" name="Black and white photo of the underside of a bridge going over a river and against the sky "/>
          <p:cNvSpPr/>
          <p:nvPr>
            <p:ph type="pic" idx="22"/>
          </p:nvPr>
        </p:nvSpPr>
        <p:spPr>
          <a:xfrm>
            <a:off x="12534900" y="-1651000"/>
            <a:ext cx="10799069" cy="15824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xfrm>
            <a:off x="952500" y="3975100"/>
            <a:ext cx="10642600" cy="2806700"/>
          </a:xfrm>
          <a:prstGeom prst="rect">
            <a:avLst/>
          </a:prstGeom>
        </p:spPr>
        <p:txBody>
          <a:bodyPr/>
          <a:lstStyle>
            <a:lvl1pPr algn="l">
              <a:defRPr sz="7800"/>
            </a:lvl1pPr>
          </a:lstStyle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quarter" idx="1"/>
          </p:nvPr>
        </p:nvSpPr>
        <p:spPr>
          <a:xfrm>
            <a:off x="952500" y="7086600"/>
            <a:ext cx="10642600" cy="5638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1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2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" name="Black and white photo of the underside of a bridge going over a river and against the sky "/>
          <p:cNvSpPr/>
          <p:nvPr>
            <p:ph type="pic" idx="21"/>
          </p:nvPr>
        </p:nvSpPr>
        <p:spPr>
          <a:xfrm>
            <a:off x="12636500" y="-2413000"/>
            <a:ext cx="11024412" cy="161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SzPct val="65000"/>
              <a:defRPr sz="4200"/>
            </a:lvl1pPr>
            <a:lvl2pPr marL="1016000" indent="-508000">
              <a:spcBef>
                <a:spcPts val="2500"/>
              </a:spcBef>
              <a:buSzPct val="65000"/>
              <a:defRPr sz="4200"/>
            </a:lvl2pPr>
            <a:lvl3pPr marL="1524000" indent="-508000">
              <a:spcBef>
                <a:spcPts val="2500"/>
              </a:spcBef>
              <a:buSzPct val="65000"/>
              <a:defRPr sz="4200"/>
            </a:lvl3pPr>
            <a:lvl4pPr marL="2032000" indent="-508000">
              <a:spcBef>
                <a:spcPts val="2500"/>
              </a:spcBef>
              <a:buSzPct val="65000"/>
              <a:defRPr sz="4200"/>
            </a:lvl4pPr>
            <a:lvl5pPr marL="2540000" indent="-508000">
              <a:spcBef>
                <a:spcPts val="2500"/>
              </a:spcBef>
              <a:buSzPct val="65000"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952500" y="1778000"/>
            <a:ext cx="22479000" cy="10147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lack and white photo looking up at the suspension cables of a bridge with clouds in the background"/>
          <p:cNvSpPr/>
          <p:nvPr>
            <p:ph type="pic" sz="half" idx="21"/>
          </p:nvPr>
        </p:nvSpPr>
        <p:spPr>
          <a:xfrm>
            <a:off x="12232231" y="6024722"/>
            <a:ext cx="11497993" cy="808851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Black and white photo of the Zeeland Bridge in the Netherlands"/>
          <p:cNvSpPr/>
          <p:nvPr>
            <p:ph type="pic" sz="half" idx="22"/>
          </p:nvPr>
        </p:nvSpPr>
        <p:spPr>
          <a:xfrm>
            <a:off x="12349986" y="635000"/>
            <a:ext cx="11226801" cy="6807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Black and white photo of the underside of a bridge going over a river and against the sky "/>
          <p:cNvSpPr/>
          <p:nvPr>
            <p:ph type="pic" idx="23"/>
          </p:nvPr>
        </p:nvSpPr>
        <p:spPr>
          <a:xfrm>
            <a:off x="730989" y="-2438400"/>
            <a:ext cx="11050413" cy="16192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952500" y="30607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952500" y="1143000"/>
            <a:ext cx="224790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952500" y="3695700"/>
            <a:ext cx="22479000" cy="85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11976100" y="13017500"/>
            <a:ext cx="419100" cy="508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4C494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1219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828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2438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30480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3657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4267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4876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5486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atrice Koehl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Patrice Koehl</a:t>
            </a:r>
          </a:p>
        </p:txBody>
      </p:sp>
      <p:sp>
        <p:nvSpPr>
          <p:cNvPr id="138" name="Data Exploration"/>
          <p:cNvSpPr txBox="1"/>
          <p:nvPr>
            <p:ph type="ctrTitle"/>
          </p:nvPr>
        </p:nvSpPr>
        <p:spPr>
          <a:xfrm>
            <a:off x="946435" y="5829300"/>
            <a:ext cx="13500101" cy="3340100"/>
          </a:xfrm>
          <a:prstGeom prst="rect">
            <a:avLst/>
          </a:prstGeom>
        </p:spPr>
        <p:txBody>
          <a:bodyPr/>
          <a:lstStyle/>
          <a:p>
            <a:pPr/>
            <a:r>
              <a:t>Data Exploration</a:t>
            </a:r>
          </a:p>
        </p:txBody>
      </p:sp>
      <p:sp>
        <p:nvSpPr>
          <p:cNvPr id="139" name="Pre-processing data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i="1"/>
              <a:t>Pre-processing data</a:t>
            </a:r>
            <a:r>
              <a:t> </a:t>
            </a:r>
          </a:p>
        </p:txBody>
      </p:sp>
      <p:sp>
        <p:nvSpPr>
          <p:cNvPr id="140" name="With “help” from CS109, Harvard"/>
          <p:cNvSpPr txBox="1"/>
          <p:nvPr/>
        </p:nvSpPr>
        <p:spPr>
          <a:xfrm>
            <a:off x="15953840" y="11759420"/>
            <a:ext cx="5799932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/>
            </a:lvl1pPr>
          </a:lstStyle>
          <a:p>
            <a:pPr/>
            <a:r>
              <a:t>With “help” from CS109, Harvard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Explore The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</a:rPr>
              <a:t>Explore</a:t>
            </a:r>
            <a:r>
              <a:t> The Data</a:t>
            </a:r>
          </a:p>
        </p:txBody>
      </p:sp>
      <p:graphicFrame>
        <p:nvGraphicFramePr>
          <p:cNvPr id="180" name="Table"/>
          <p:cNvGraphicFramePr/>
          <p:nvPr/>
        </p:nvGraphicFramePr>
        <p:xfrm>
          <a:off x="960460" y="3414395"/>
          <a:ext cx="22479001" cy="857250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3746500"/>
                <a:gridCol w="3746500"/>
                <a:gridCol w="3746500"/>
                <a:gridCol w="3746500"/>
                <a:gridCol w="3746500"/>
                <a:gridCol w="3746500"/>
              </a:tblGrid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Penguin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Island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Beak length (mm)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Beak width (mm)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Mass (gr)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Sex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Adelie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Torgersen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39.1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18.7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3750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Male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Adelie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Biscoe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35.9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4141"/>
                          </a:solidFill>
                        </a:rPr>
                        <a:t>NaN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1800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Female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Gentoo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Biscoe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-45.2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14.8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5400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Female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Chinstrap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Dream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50.8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19.0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Male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181" name="Rectangular Callout 46"/>
          <p:cNvSpPr/>
          <p:nvPr/>
        </p:nvSpPr>
        <p:spPr>
          <a:xfrm rot="16200000">
            <a:off x="16484742" y="9643729"/>
            <a:ext cx="1611845" cy="6399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9000" y="21600"/>
                </a:lnTo>
                <a:lnTo>
                  <a:pt x="6111" y="21365"/>
                </a:lnTo>
                <a:lnTo>
                  <a:pt x="3600" y="21600"/>
                </a:lnTo>
                <a:lnTo>
                  <a:pt x="0" y="21600"/>
                </a:lnTo>
                <a:lnTo>
                  <a:pt x="0" y="12600"/>
                </a:lnTo>
                <a:close/>
              </a:path>
            </a:pathLst>
          </a:custGeom>
          <a:solidFill>
            <a:srgbClr val="333F50"/>
          </a:solidFill>
          <a:ln w="6350">
            <a:solidFill>
              <a:srgbClr val="4472C4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2" name="TextBox 47"/>
          <p:cNvSpPr txBox="1"/>
          <p:nvPr/>
        </p:nvSpPr>
        <p:spPr>
          <a:xfrm>
            <a:off x="14336232" y="12451177"/>
            <a:ext cx="6147428" cy="50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defRPr i="1" sz="3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Missing data: What should we do?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Explore The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</a:rPr>
              <a:t>Explore</a:t>
            </a:r>
            <a:r>
              <a:t> The Data</a:t>
            </a:r>
          </a:p>
        </p:txBody>
      </p:sp>
      <p:graphicFrame>
        <p:nvGraphicFramePr>
          <p:cNvPr id="185" name="Table"/>
          <p:cNvGraphicFramePr/>
          <p:nvPr/>
        </p:nvGraphicFramePr>
        <p:xfrm>
          <a:off x="960460" y="3414395"/>
          <a:ext cx="22479001" cy="857250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3746500"/>
                <a:gridCol w="3746500"/>
                <a:gridCol w="3746500"/>
                <a:gridCol w="3746500"/>
                <a:gridCol w="3746500"/>
                <a:gridCol w="3746500"/>
              </a:tblGrid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Penguin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Island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Beak length (mm)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Beak width (mm)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Mass (gr)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Sex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Adelie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Torgersen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39.1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18.7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3750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Male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Adelie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Biscoe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35.9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NaN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1800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Female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Gentoo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Biscoe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-45.2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14.8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5400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Female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Chinstrap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Dream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50.8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19.0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Male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186" name="Rectangular Callout 46"/>
          <p:cNvSpPr/>
          <p:nvPr/>
        </p:nvSpPr>
        <p:spPr>
          <a:xfrm rot="16200000">
            <a:off x="16484742" y="9643729"/>
            <a:ext cx="1611845" cy="6399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9000" y="21600"/>
                </a:lnTo>
                <a:lnTo>
                  <a:pt x="6111" y="21365"/>
                </a:lnTo>
                <a:lnTo>
                  <a:pt x="3600" y="21600"/>
                </a:lnTo>
                <a:lnTo>
                  <a:pt x="0" y="21600"/>
                </a:lnTo>
                <a:lnTo>
                  <a:pt x="0" y="12600"/>
                </a:lnTo>
                <a:close/>
              </a:path>
            </a:pathLst>
          </a:custGeom>
          <a:solidFill>
            <a:srgbClr val="333F50"/>
          </a:solidFill>
          <a:ln w="6350">
            <a:solidFill>
              <a:srgbClr val="4472C4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7" name="TextBox 47"/>
          <p:cNvSpPr txBox="1"/>
          <p:nvPr/>
        </p:nvSpPr>
        <p:spPr>
          <a:xfrm>
            <a:off x="14630324" y="12336098"/>
            <a:ext cx="6147428" cy="50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defRPr i="1" sz="3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Are the data type OK?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Explore The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</a:rPr>
              <a:t>Explore</a:t>
            </a:r>
            <a:r>
              <a:t> The Data</a:t>
            </a:r>
          </a:p>
        </p:txBody>
      </p:sp>
      <p:graphicFrame>
        <p:nvGraphicFramePr>
          <p:cNvPr id="190" name="Table"/>
          <p:cNvGraphicFramePr/>
          <p:nvPr/>
        </p:nvGraphicFramePr>
        <p:xfrm>
          <a:off x="960460" y="3414395"/>
          <a:ext cx="22479001" cy="857250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3746500"/>
                <a:gridCol w="3746500"/>
                <a:gridCol w="3746500"/>
                <a:gridCol w="3746500"/>
                <a:gridCol w="3746500"/>
                <a:gridCol w="3746500"/>
              </a:tblGrid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Penguin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Island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Beak length (mm)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Beak width (mm)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Mass (gr)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Sex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Adelie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Torgersen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39.1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18.7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3750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Male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Adelie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Biscoe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35.9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NaN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1800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Female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Gentoo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Biscoe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4141"/>
                          </a:solidFill>
                        </a:rPr>
                        <a:t>-45.2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14.8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5400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Female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Chinstrap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Dream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50.8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19.0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Male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191" name="Rectangular Callout 46"/>
          <p:cNvSpPr/>
          <p:nvPr/>
        </p:nvSpPr>
        <p:spPr>
          <a:xfrm rot="16200000">
            <a:off x="16484742" y="9643729"/>
            <a:ext cx="1611845" cy="6399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9000" y="21600"/>
                </a:lnTo>
                <a:lnTo>
                  <a:pt x="6111" y="21365"/>
                </a:lnTo>
                <a:lnTo>
                  <a:pt x="3600" y="21600"/>
                </a:lnTo>
                <a:lnTo>
                  <a:pt x="0" y="21600"/>
                </a:lnTo>
                <a:lnTo>
                  <a:pt x="0" y="12600"/>
                </a:lnTo>
                <a:close/>
              </a:path>
            </a:pathLst>
          </a:custGeom>
          <a:solidFill>
            <a:srgbClr val="333F50"/>
          </a:solidFill>
          <a:ln w="6350">
            <a:solidFill>
              <a:srgbClr val="4472C4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2" name="TextBox 47"/>
          <p:cNvSpPr txBox="1"/>
          <p:nvPr/>
        </p:nvSpPr>
        <p:spPr>
          <a:xfrm>
            <a:off x="14630324" y="12336098"/>
            <a:ext cx="6147428" cy="50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defRPr i="1" sz="3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Are the values reasonable?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Basic Data Analys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 Data Analysis</a:t>
            </a:r>
          </a:p>
        </p:txBody>
      </p:sp>
      <p:sp>
        <p:nvSpPr>
          <p:cNvPr id="195" name="Rectangle: Click to edit Master text stylesSecond levelThird levelFourth levelFifth level"/>
          <p:cNvSpPr txBox="1"/>
          <p:nvPr/>
        </p:nvSpPr>
        <p:spPr>
          <a:xfrm>
            <a:off x="2507815" y="3953622"/>
            <a:ext cx="17328403" cy="7009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l" defTabSz="914400">
              <a:spcBef>
                <a:spcPts val="600"/>
              </a:spcBef>
              <a:buClr>
                <a:srgbClr val="9F2936"/>
              </a:buClr>
              <a:buSzPct val="110000"/>
              <a:buChar char="➢"/>
              <a:defRPr>
                <a:solidFill>
                  <a:srgbClr val="C00C6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Mean </a:t>
            </a:r>
            <a:r>
              <a:rPr>
                <a:solidFill>
                  <a:srgbClr val="000000"/>
                </a:solidFill>
              </a:rPr>
              <a:t>… the average value</a:t>
            </a:r>
            <a:endParaRPr>
              <a:solidFill>
                <a:srgbClr val="000000"/>
              </a:solidFill>
            </a:endParaRPr>
          </a:p>
          <a:p>
            <a:pPr algn="l" defTabSz="914400">
              <a:spcBef>
                <a:spcPts val="600"/>
              </a:spcBef>
              <a:defRPr>
                <a:solidFill>
                  <a:srgbClr val="C00C66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2" defTabSz="914400">
              <a:spcBef>
                <a:spcPts val="400"/>
              </a:spcBef>
              <a:defRPr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14:m>
              <m:oMathPara>
                <m:oMathParaPr>
                  <m:jc m:val="center"/>
                </m:oMathParaPr>
                <m:oMath>
                  <m:bar>
                    <m:barPr>
                      <m:ctrlP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pos m:val="top"/>
                    </m:barPr>
                    <m:e>
                      <m:sSub>
                        <m:e>
                          <m:r>
                            <a:rPr xmlns:a="http://schemas.openxmlformats.org/drawingml/2006/ma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e>
                  </m:ba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den>
                  </m:f>
                  <m:limUpp>
                    <m:e>
                      <m:limLow>
                        <m:e>
                          <m:r>
                            <a:rPr xmlns:a="http://schemas.openxmlformats.org/drawingml/2006/ma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</m:oMath>
              </m:oMathPara>
            </a14:m>
          </a:p>
          <a:p>
            <a:pPr algn="l" defTabSz="914400">
              <a:spcBef>
                <a:spcPts val="400"/>
              </a:spcBef>
              <a:defRPr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342900" indent="-342900" algn="l" defTabSz="914400">
              <a:spcBef>
                <a:spcPts val="600"/>
              </a:spcBef>
              <a:buClr>
                <a:srgbClr val="9F2936"/>
              </a:buClr>
              <a:buSzPct val="110000"/>
              <a:buChar char="➢"/>
              <a:defRPr>
                <a:solidFill>
                  <a:srgbClr val="C00C6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Median </a:t>
            </a:r>
            <a:r>
              <a:rPr>
                <a:solidFill>
                  <a:srgbClr val="000000"/>
                </a:solidFill>
              </a:rPr>
              <a:t>… the value that lies in the middle after ranking all the values</a:t>
            </a:r>
            <a:endParaRPr>
              <a:solidFill>
                <a:srgbClr val="000000"/>
              </a:solidFill>
            </a:endParaRPr>
          </a:p>
          <a:p>
            <a:pPr algn="l" defTabSz="914400">
              <a:spcBef>
                <a:spcPts val="600"/>
              </a:spcBef>
              <a:defRPr>
                <a:solidFill>
                  <a:srgbClr val="C00C6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>
              <a:solidFill>
                <a:srgbClr val="000000"/>
              </a:solidFill>
            </a:endParaRPr>
          </a:p>
          <a:p>
            <a:pPr defTabSz="914400">
              <a:spcBef>
                <a:spcPts val="600"/>
              </a:spcBef>
              <a:defRPr>
                <a:solidFill>
                  <a:srgbClr val="C00C66"/>
                </a:solidFill>
                <a:latin typeface="Verdana"/>
                <a:ea typeface="Verdana"/>
                <a:cs typeface="Verdana"/>
                <a:sym typeface="Verdana"/>
              </a:defRPr>
            </a:pPr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xmlns:a="http://schemas.openxmlformats.org/drawingml/2006/ma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xmlns:a="http://schemas.openxmlformats.org/drawingml/2006/ma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xmlns:a="http://schemas.openxmlformats.org/drawingml/2006/ma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xmlns:a="http://schemas.openxmlformats.org/drawingml/2006/ma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e>
                    <m:e>
                      <m:f>
                        <m:fPr>
                          <m:ctrlPr>
                            <a:rPr xmlns:a="http://schemas.openxmlformats.org/drawingml/2006/ma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argPr>
                            <m:scrLvl m:val="0"/>
                          </m:argPr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f>
                                <m:fPr>
                                  <m:ctrlPr>
                                    <a:rPr xmlns:a="http://schemas.openxmlformats.org/drawingml/2006/main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  <m:type m:val="lin"/>
                                </m:fPr>
                                <m:num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r>
                            <a:rPr xmlns:a="http://schemas.openxmlformats.org/drawingml/2006/ma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argPr>
                            <m:scrLvl m:val="0"/>
                          </m:argPr>
                          <m:r>
                            <a:rPr xmlns:a="http://schemas.openxmlformats.org/drawingml/2006/ma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e>
                  </m:eqArr>
                </m:oMath>
              </m:oMathPara>
            </a14:m>
          </a:p>
          <a:p>
            <a:pPr marL="342900" indent="-342900" algn="l" defTabSz="914400">
              <a:spcBef>
                <a:spcPts val="400"/>
              </a:spcBef>
              <a:buClr>
                <a:srgbClr val="9F2936"/>
              </a:buClr>
              <a:buSzPct val="110000"/>
              <a:buChar char="➢"/>
              <a:defRPr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l" defTabSz="914400">
              <a:spcBef>
                <a:spcPts val="400"/>
              </a:spcBef>
              <a:defRPr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342900" indent="-342900" algn="l" defTabSz="914400">
              <a:spcBef>
                <a:spcPts val="600"/>
              </a:spcBef>
              <a:buClr>
                <a:srgbClr val="9F2936"/>
              </a:buClr>
              <a:buSzPct val="110000"/>
              <a:buChar char="➢"/>
              <a:defRPr>
                <a:solidFill>
                  <a:srgbClr val="C00C6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Mode </a:t>
            </a:r>
            <a:r>
              <a:rPr>
                <a:solidFill>
                  <a:srgbClr val="000000"/>
                </a:solidFill>
              </a:rPr>
              <a:t>… the most frequently occurring value(s)</a:t>
            </a:r>
          </a:p>
        </p:txBody>
      </p:sp>
      <p:sp>
        <p:nvSpPr>
          <p:cNvPr id="196" name="n odd"/>
          <p:cNvSpPr txBox="1"/>
          <p:nvPr/>
        </p:nvSpPr>
        <p:spPr>
          <a:xfrm>
            <a:off x="13416912" y="7831325"/>
            <a:ext cx="1170783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 odd</a:t>
            </a:r>
          </a:p>
        </p:txBody>
      </p:sp>
      <p:sp>
        <p:nvSpPr>
          <p:cNvPr id="197" name="n even"/>
          <p:cNvSpPr txBox="1"/>
          <p:nvPr/>
        </p:nvSpPr>
        <p:spPr>
          <a:xfrm>
            <a:off x="13348352" y="8509286"/>
            <a:ext cx="1307903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 even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Basic Data Analys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 Data Analysis</a:t>
            </a:r>
          </a:p>
        </p:txBody>
      </p:sp>
      <p:pic>
        <p:nvPicPr>
          <p:cNvPr id="200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74021" y="3466210"/>
            <a:ext cx="19273096" cy="92918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55457" y="477055"/>
            <a:ext cx="7534194" cy="6508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18998" y="666250"/>
            <a:ext cx="6749353" cy="5751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556951" y="7404030"/>
            <a:ext cx="7081280" cy="6037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09464" y="7528482"/>
            <a:ext cx="7226180" cy="60372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55457" y="477055"/>
            <a:ext cx="7534194" cy="6508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18998" y="666250"/>
            <a:ext cx="6749352" cy="5751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556951" y="7404030"/>
            <a:ext cx="7081279" cy="6037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09464" y="7528482"/>
            <a:ext cx="7226180" cy="6037296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Mode"/>
          <p:cNvSpPr txBox="1"/>
          <p:nvPr/>
        </p:nvSpPr>
        <p:spPr>
          <a:xfrm>
            <a:off x="2620967" y="3191556"/>
            <a:ext cx="1626405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b="1" i="1" sz="4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Mode</a:t>
            </a:r>
          </a:p>
        </p:txBody>
      </p:sp>
      <p:sp>
        <p:nvSpPr>
          <p:cNvPr id="212" name="Median"/>
          <p:cNvSpPr txBox="1"/>
          <p:nvPr/>
        </p:nvSpPr>
        <p:spPr>
          <a:xfrm>
            <a:off x="2070005" y="9659400"/>
            <a:ext cx="2153009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b="1" i="1" sz="4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Median</a:t>
            </a:r>
          </a:p>
        </p:txBody>
      </p:sp>
      <p:sp>
        <p:nvSpPr>
          <p:cNvPr id="213" name="Mean"/>
          <p:cNvSpPr txBox="1"/>
          <p:nvPr/>
        </p:nvSpPr>
        <p:spPr>
          <a:xfrm>
            <a:off x="13159985" y="2944911"/>
            <a:ext cx="1624172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b="1" i="1" sz="4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Mean</a:t>
            </a:r>
          </a:p>
        </p:txBody>
      </p:sp>
      <p:sp>
        <p:nvSpPr>
          <p:cNvPr id="214" name="None"/>
          <p:cNvSpPr txBox="1"/>
          <p:nvPr/>
        </p:nvSpPr>
        <p:spPr>
          <a:xfrm>
            <a:off x="13364628" y="10367780"/>
            <a:ext cx="1581756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b="1" i="1" sz="4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None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Attention: Danger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Attention: Danger!</a:t>
            </a:r>
          </a:p>
        </p:txBody>
      </p:sp>
      <p:pic>
        <p:nvPicPr>
          <p:cNvPr id="21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19798" t="25936" r="16461" b="12759"/>
          <a:stretch>
            <a:fillRect/>
          </a:stretch>
        </p:blipFill>
        <p:spPr>
          <a:xfrm>
            <a:off x="6476219" y="3314700"/>
            <a:ext cx="10834500" cy="101520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Attention: Danger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Attention: Danger!</a:t>
            </a:r>
          </a:p>
        </p:txBody>
      </p:sp>
      <p:pic>
        <p:nvPicPr>
          <p:cNvPr id="220" name="Picture 13" descr="Picture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21429" y="3484308"/>
            <a:ext cx="12644866" cy="96226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Variation or Sprea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Variation or Spread</a:t>
            </a:r>
          </a:p>
        </p:txBody>
      </p:sp>
      <p:sp>
        <p:nvSpPr>
          <p:cNvPr id="223" name="Range…"/>
          <p:cNvSpPr txBox="1"/>
          <p:nvPr/>
        </p:nvSpPr>
        <p:spPr>
          <a:xfrm>
            <a:off x="1628800" y="4343108"/>
            <a:ext cx="8967352" cy="374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914400">
              <a:buClr>
                <a:srgbClr val="9F2936"/>
              </a:buClr>
              <a:buSzPct val="100000"/>
              <a:buChar char="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Range</a:t>
            </a:r>
          </a:p>
          <a:p>
            <a:pPr algn="l" defTabSz="914400">
              <a:buClr>
                <a:srgbClr val="9F2936"/>
              </a:buClr>
              <a:buSzPct val="100000"/>
              <a:buChar char="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l" defTabSz="914400"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l" defTabSz="914400">
              <a:buClr>
                <a:srgbClr val="9F2936"/>
              </a:buClr>
              <a:buSzPct val="100000"/>
              <a:buChar char="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l" defTabSz="914400">
              <a:buClr>
                <a:srgbClr val="9F2936"/>
              </a:buClr>
              <a:buSzPct val="100000"/>
              <a:buChar char="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l" defTabSz="914400">
              <a:buClr>
                <a:srgbClr val="9F2936"/>
              </a:buClr>
              <a:buSzPct val="100000"/>
              <a:buChar char="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Variance and Standard Deviation</a:t>
            </a:r>
          </a:p>
        </p:txBody>
      </p:sp>
      <p:pic>
        <p:nvPicPr>
          <p:cNvPr id="224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6026" y="5699321"/>
            <a:ext cx="4152901" cy="576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79876" y="8784033"/>
            <a:ext cx="8685028" cy="29328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Why data exploration is importa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data exploration is important</a:t>
            </a:r>
          </a:p>
        </p:txBody>
      </p:sp>
      <p:sp>
        <p:nvSpPr>
          <p:cNvPr id="143" name="Rectangle 1"/>
          <p:cNvSpPr txBox="1"/>
          <p:nvPr/>
        </p:nvSpPr>
        <p:spPr>
          <a:xfrm>
            <a:off x="1384553" y="3748396"/>
            <a:ext cx="16600225" cy="908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l" defTabSz="9144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31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Ensure your data is as expected/valid/appropriate for the task</a:t>
            </a:r>
          </a:p>
          <a:p>
            <a:pPr marL="342900" indent="-342900" algn="l" defTabSz="9144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31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342900" indent="-342900" algn="l" defTabSz="9144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31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Provides insights into a dataset</a:t>
            </a:r>
          </a:p>
          <a:p>
            <a:pPr marL="342900" indent="-342900" algn="l" defTabSz="9144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31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342900" indent="-342900" algn="l" defTabSz="9144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31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Extract/determine important variables/attributes/features</a:t>
            </a:r>
          </a:p>
          <a:p>
            <a:pPr marL="342900" indent="-342900" algn="l" defTabSz="9144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31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342900" indent="-342900" algn="l" defTabSz="9144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31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Detect outliers and anomalies</a:t>
            </a:r>
          </a:p>
          <a:p>
            <a:pPr marL="342900" indent="-342900" algn="l" defTabSz="9144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31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342900" indent="-342900" algn="l" defTabSz="9144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31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Test underlying assumptions</a:t>
            </a:r>
          </a:p>
          <a:p>
            <a:pPr marL="342900" indent="-342900" algn="l" defTabSz="9144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31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342900" indent="-342900" algn="l" defTabSz="9144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31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Make informed decisions in developing models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Variation or Sprea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Variation or Spread</a:t>
            </a:r>
          </a:p>
        </p:txBody>
      </p:sp>
      <p:pic>
        <p:nvPicPr>
          <p:cNvPr id="22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92323" y="5068632"/>
            <a:ext cx="14891373" cy="6715558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Quartiles"/>
          <p:cNvSpPr txBox="1"/>
          <p:nvPr/>
        </p:nvSpPr>
        <p:spPr>
          <a:xfrm>
            <a:off x="1439899" y="3618987"/>
            <a:ext cx="3276735" cy="151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buClr>
                <a:srgbClr val="9F2936"/>
              </a:buClr>
              <a:buSzPct val="100000"/>
              <a:buChar char="➢"/>
              <a:defRPr sz="4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Quartiles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Variation or Sprea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Variation or Spread</a:t>
            </a:r>
          </a:p>
        </p:txBody>
      </p:sp>
      <p:sp>
        <p:nvSpPr>
          <p:cNvPr id="232" name="Box plot"/>
          <p:cNvSpPr txBox="1"/>
          <p:nvPr/>
        </p:nvSpPr>
        <p:spPr>
          <a:xfrm>
            <a:off x="1439899" y="3618987"/>
            <a:ext cx="3053381" cy="151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buClr>
                <a:srgbClr val="9F2936"/>
              </a:buClr>
              <a:buSzPct val="100000"/>
              <a:buChar char="➢"/>
              <a:defRPr sz="4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Box plot</a:t>
            </a:r>
          </a:p>
        </p:txBody>
      </p:sp>
      <p:pic>
        <p:nvPicPr>
          <p:cNvPr id="23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6947" y="3566699"/>
            <a:ext cx="9029274" cy="9178109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(Inter Quartile Range)"/>
          <p:cNvSpPr txBox="1"/>
          <p:nvPr/>
        </p:nvSpPr>
        <p:spPr>
          <a:xfrm>
            <a:off x="13938190" y="9042084"/>
            <a:ext cx="4376439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i="1" sz="3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(Inter Quartile Range)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Detecting outli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Detecting outliers</a:t>
            </a:r>
          </a:p>
        </p:txBody>
      </p:sp>
      <p:sp>
        <p:nvSpPr>
          <p:cNvPr id="237" name="Box plot"/>
          <p:cNvSpPr txBox="1"/>
          <p:nvPr/>
        </p:nvSpPr>
        <p:spPr>
          <a:xfrm>
            <a:off x="1439899" y="3618987"/>
            <a:ext cx="3053381" cy="151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buClr>
                <a:srgbClr val="9F2936"/>
              </a:buClr>
              <a:buSzPct val="100000"/>
              <a:buChar char="➢"/>
              <a:defRPr sz="4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Box plot</a:t>
            </a:r>
          </a:p>
        </p:txBody>
      </p:sp>
      <p:pic>
        <p:nvPicPr>
          <p:cNvPr id="23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61678" y="3191405"/>
            <a:ext cx="9763288" cy="100535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he normal distrib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normal distribution</a:t>
            </a:r>
          </a:p>
        </p:txBody>
      </p:sp>
      <p:sp>
        <p:nvSpPr>
          <p:cNvPr id="241" name="Rectangle: Click to edit Master text stylesSecond levelThird levelFourth levelFifth level"/>
          <p:cNvSpPr txBox="1"/>
          <p:nvPr/>
        </p:nvSpPr>
        <p:spPr>
          <a:xfrm>
            <a:off x="2478167" y="4206716"/>
            <a:ext cx="17975025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76250" indent="-476250" algn="l" defTabSz="914400">
              <a:spcBef>
                <a:spcPts val="500"/>
              </a:spcBef>
              <a:defRPr sz="3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In everyday life many variables such as </a:t>
            </a:r>
            <a:r>
              <a:rPr>
                <a:solidFill>
                  <a:srgbClr val="C00C66"/>
                </a:solidFill>
              </a:rPr>
              <a:t>height</a:t>
            </a:r>
            <a:r>
              <a:t>, </a:t>
            </a:r>
            <a:r>
              <a:rPr>
                <a:solidFill>
                  <a:srgbClr val="C00C66"/>
                </a:solidFill>
              </a:rPr>
              <a:t>weight</a:t>
            </a:r>
            <a:r>
              <a:t>, </a:t>
            </a:r>
            <a:r>
              <a:rPr>
                <a:solidFill>
                  <a:srgbClr val="C00C66"/>
                </a:solidFill>
              </a:rPr>
              <a:t>shoe size</a:t>
            </a:r>
            <a:r>
              <a:t> and </a:t>
            </a:r>
            <a:r>
              <a:rPr>
                <a:solidFill>
                  <a:srgbClr val="C00C66"/>
                </a:solidFill>
              </a:rPr>
              <a:t>exam marks</a:t>
            </a:r>
            <a:r>
              <a:t> all tend to be </a:t>
            </a:r>
            <a:r>
              <a:rPr>
                <a:solidFill>
                  <a:srgbClr val="C00C66"/>
                </a:solidFill>
              </a:rPr>
              <a:t>normally distributed</a:t>
            </a:r>
            <a:r>
              <a:t>, that is, they all tend to look like:</a:t>
            </a:r>
          </a:p>
        </p:txBody>
      </p:sp>
      <p:graphicFrame>
        <p:nvGraphicFramePr>
          <p:cNvPr id="242" name="Scatter Chart"/>
          <p:cNvGraphicFramePr/>
          <p:nvPr/>
        </p:nvGraphicFramePr>
        <p:xfrm>
          <a:off x="3953045" y="5835315"/>
          <a:ext cx="14721274" cy="477260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43" name="It is bell-shaped and symmetrical about the mean…"/>
          <p:cNvSpPr txBox="1"/>
          <p:nvPr/>
        </p:nvSpPr>
        <p:spPr>
          <a:xfrm>
            <a:off x="2901715" y="11649790"/>
            <a:ext cx="19526415" cy="1173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914400">
              <a:spcBef>
                <a:spcPts val="1300"/>
              </a:spcBef>
              <a:defRPr sz="3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It is bell-shaped and symmetrical about the mean</a:t>
            </a:r>
          </a:p>
          <a:p>
            <a:pPr algn="l" defTabSz="914400">
              <a:spcBef>
                <a:spcPts val="1300"/>
              </a:spcBef>
              <a:defRPr sz="3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The mean, median and mode are equal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he normal distrib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normal distribution</a:t>
            </a:r>
          </a:p>
        </p:txBody>
      </p:sp>
      <p:grpSp>
        <p:nvGrpSpPr>
          <p:cNvPr id="287" name="Group"/>
          <p:cNvGrpSpPr/>
          <p:nvPr/>
        </p:nvGrpSpPr>
        <p:grpSpPr>
          <a:xfrm>
            <a:off x="3919615" y="3424892"/>
            <a:ext cx="15485313" cy="10236201"/>
            <a:chOff x="-703518" y="0"/>
            <a:chExt cx="15485312" cy="10236200"/>
          </a:xfrm>
        </p:grpSpPr>
        <p:graphicFrame>
          <p:nvGraphicFramePr>
            <p:cNvPr id="246" name="Scatter Chart"/>
            <p:cNvGraphicFramePr/>
            <p:nvPr/>
          </p:nvGraphicFramePr>
          <p:xfrm>
            <a:off x="-703519" y="182252"/>
            <a:ext cx="15411951" cy="5805418"/>
          </p:xfrm>
          <a:graphic xmlns:a="http://schemas.openxmlformats.org/drawingml/2006/main">
            <a:graphicData uri="http://schemas.openxmlformats.org/drawingml/2006/chart">
              <c:chart xmlns:c="http://schemas.openxmlformats.org/drawingml/2006/chart" r:id="rId2"/>
            </a:graphicData>
          </a:graphic>
        </p:graphicFrame>
        <p:sp>
          <p:nvSpPr>
            <p:cNvPr id="247" name="Mean     = 50…"/>
            <p:cNvSpPr txBox="1"/>
            <p:nvPr/>
          </p:nvSpPr>
          <p:spPr>
            <a:xfrm>
              <a:off x="10701030" y="0"/>
              <a:ext cx="4080764" cy="32920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spcBef>
                  <a:spcPts val="1200"/>
                </a:spcBef>
                <a:defRPr b="1" sz="200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Mean     = 50</a:t>
              </a:r>
            </a:p>
            <a:p>
              <a:pPr algn="l" defTabSz="914400">
                <a:spcBef>
                  <a:spcPts val="1200"/>
                </a:spcBef>
                <a:defRPr b="1" sz="200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Std Dev = 15</a:t>
              </a:r>
            </a:p>
          </p:txBody>
        </p:sp>
        <p:sp>
          <p:nvSpPr>
            <p:cNvPr id="248" name="Line"/>
            <p:cNvSpPr/>
            <p:nvPr/>
          </p:nvSpPr>
          <p:spPr>
            <a:xfrm flipH="1">
              <a:off x="7261815" y="1100205"/>
              <a:ext cx="1" cy="4457978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240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249" name="Line"/>
            <p:cNvSpPr/>
            <p:nvPr/>
          </p:nvSpPr>
          <p:spPr>
            <a:xfrm>
              <a:off x="9412217" y="2871965"/>
              <a:ext cx="1" cy="2743371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240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250" name="34%"/>
            <p:cNvSpPr txBox="1"/>
            <p:nvPr/>
          </p:nvSpPr>
          <p:spPr>
            <a:xfrm>
              <a:off x="7378980" y="3289900"/>
              <a:ext cx="2023237" cy="8915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spcBef>
                  <a:spcPts val="1200"/>
                </a:spcBef>
                <a:defRPr b="1" sz="200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/>
              <a:r>
                <a:t>34%</a:t>
              </a:r>
            </a:p>
          </p:txBody>
        </p:sp>
        <p:sp>
          <p:nvSpPr>
            <p:cNvPr id="251" name="Line"/>
            <p:cNvSpPr/>
            <p:nvPr/>
          </p:nvSpPr>
          <p:spPr>
            <a:xfrm>
              <a:off x="11551903" y="5000935"/>
              <a:ext cx="1" cy="571536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240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252" name="14%"/>
            <p:cNvSpPr txBox="1"/>
            <p:nvPr/>
          </p:nvSpPr>
          <p:spPr>
            <a:xfrm>
              <a:off x="9500805" y="4543706"/>
              <a:ext cx="2194698" cy="8915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spcBef>
                  <a:spcPts val="1200"/>
                </a:spcBef>
                <a:defRPr b="1" sz="200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/>
              <a:r>
                <a:t>14%</a:t>
              </a:r>
            </a:p>
          </p:txBody>
        </p:sp>
        <p:sp>
          <p:nvSpPr>
            <p:cNvPr id="253" name="2%"/>
            <p:cNvSpPr txBox="1"/>
            <p:nvPr/>
          </p:nvSpPr>
          <p:spPr>
            <a:xfrm>
              <a:off x="12244175" y="3600673"/>
              <a:ext cx="1680315" cy="8915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spcBef>
                  <a:spcPts val="1200"/>
                </a:spcBef>
                <a:defRPr b="1" sz="200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/>
              <a:r>
                <a:t>2%</a:t>
              </a:r>
            </a:p>
          </p:txBody>
        </p:sp>
        <p:sp>
          <p:nvSpPr>
            <p:cNvPr id="254" name="Line"/>
            <p:cNvSpPr/>
            <p:nvPr/>
          </p:nvSpPr>
          <p:spPr>
            <a:xfrm flipH="1" rot="10800000">
              <a:off x="11969839" y="4629437"/>
              <a:ext cx="685843" cy="685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45720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5" name="Line"/>
            <p:cNvSpPr/>
            <p:nvPr/>
          </p:nvSpPr>
          <p:spPr>
            <a:xfrm flipH="1">
              <a:off x="5097124" y="2868393"/>
              <a:ext cx="1" cy="2743371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240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256" name="34%"/>
            <p:cNvSpPr txBox="1"/>
            <p:nvPr/>
          </p:nvSpPr>
          <p:spPr>
            <a:xfrm>
              <a:off x="5289303" y="3289900"/>
              <a:ext cx="2023237" cy="8915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spcBef>
                  <a:spcPts val="1200"/>
                </a:spcBef>
                <a:defRPr b="1" sz="200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/>
              <a:r>
                <a:t>34%</a:t>
              </a:r>
            </a:p>
          </p:txBody>
        </p:sp>
        <p:sp>
          <p:nvSpPr>
            <p:cNvPr id="257" name="Line"/>
            <p:cNvSpPr/>
            <p:nvPr/>
          </p:nvSpPr>
          <p:spPr>
            <a:xfrm>
              <a:off x="2918145" y="5033084"/>
              <a:ext cx="1" cy="525099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240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258" name="14%"/>
            <p:cNvSpPr txBox="1"/>
            <p:nvPr/>
          </p:nvSpPr>
          <p:spPr>
            <a:xfrm>
              <a:off x="3242492" y="4543706"/>
              <a:ext cx="2194697" cy="8915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spcBef>
                  <a:spcPts val="1200"/>
                </a:spcBef>
                <a:defRPr b="1" sz="200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/>
              <a:r>
                <a:t>14%</a:t>
              </a:r>
            </a:p>
          </p:txBody>
        </p:sp>
        <p:sp>
          <p:nvSpPr>
            <p:cNvPr id="259" name="Line"/>
            <p:cNvSpPr/>
            <p:nvPr/>
          </p:nvSpPr>
          <p:spPr>
            <a:xfrm rot="10800000">
              <a:off x="1682200" y="4629468"/>
              <a:ext cx="920411" cy="760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280" y="1048"/>
                    <a:pt x="21600" y="9393"/>
                    <a:pt x="21600" y="19342"/>
                  </a:cubicBezTo>
                  <a:cubicBezTo>
                    <a:pt x="21600" y="20097"/>
                    <a:pt x="21545" y="20851"/>
                    <a:pt x="21436" y="21600"/>
                  </a:cubicBez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45720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268" name="Group"/>
            <p:cNvGrpSpPr/>
            <p:nvPr/>
          </p:nvGrpSpPr>
          <p:grpSpPr>
            <a:xfrm>
              <a:off x="824897" y="3600673"/>
              <a:ext cx="12859549" cy="4286517"/>
              <a:chOff x="0" y="0"/>
              <a:chExt cx="12859548" cy="4286515"/>
            </a:xfrm>
          </p:grpSpPr>
          <p:sp>
            <p:nvSpPr>
              <p:cNvPr id="260" name="2%"/>
              <p:cNvSpPr txBox="1"/>
              <p:nvPr/>
            </p:nvSpPr>
            <p:spPr>
              <a:xfrm>
                <a:off x="274337" y="0"/>
                <a:ext cx="1680315" cy="8915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spcBef>
                    <a:spcPts val="1200"/>
                  </a:spcBef>
                  <a:defRPr b="1" sz="20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/>
                <a:r>
                  <a:t>2%</a:t>
                </a:r>
              </a:p>
            </p:txBody>
          </p:sp>
          <p:sp>
            <p:nvSpPr>
              <p:cNvPr id="261" name="Line"/>
              <p:cNvSpPr/>
              <p:nvPr/>
            </p:nvSpPr>
            <p:spPr>
              <a:xfrm>
                <a:off x="6419057" y="2914830"/>
                <a:ext cx="1" cy="1371686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457200">
                  <a:defRPr sz="24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</a:p>
            </p:txBody>
          </p:sp>
          <p:sp>
            <p:nvSpPr>
              <p:cNvPr id="262" name="Line"/>
              <p:cNvSpPr/>
              <p:nvPr/>
            </p:nvSpPr>
            <p:spPr>
              <a:xfrm>
                <a:off x="4286516" y="2914830"/>
                <a:ext cx="1" cy="1371686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457200">
                  <a:defRPr sz="24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</a:p>
            </p:txBody>
          </p:sp>
          <p:sp>
            <p:nvSpPr>
              <p:cNvPr id="263" name="Line"/>
              <p:cNvSpPr/>
              <p:nvPr/>
            </p:nvSpPr>
            <p:spPr>
              <a:xfrm>
                <a:off x="12859548" y="2914830"/>
                <a:ext cx="1" cy="1371686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457200">
                  <a:defRPr sz="24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</a:p>
            </p:txBody>
          </p:sp>
          <p:sp>
            <p:nvSpPr>
              <p:cNvPr id="264" name="Line"/>
              <p:cNvSpPr/>
              <p:nvPr/>
            </p:nvSpPr>
            <p:spPr>
              <a:xfrm>
                <a:off x="10802020" y="2914830"/>
                <a:ext cx="1" cy="1371686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457200">
                  <a:defRPr sz="24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</a:p>
            </p:txBody>
          </p:sp>
          <p:sp>
            <p:nvSpPr>
              <p:cNvPr id="265" name="Line"/>
              <p:cNvSpPr/>
              <p:nvPr/>
            </p:nvSpPr>
            <p:spPr>
              <a:xfrm>
                <a:off x="8573032" y="2914830"/>
                <a:ext cx="1" cy="1371686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457200">
                  <a:defRPr sz="24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</a:p>
            </p:txBody>
          </p:sp>
          <p:sp>
            <p:nvSpPr>
              <p:cNvPr id="266" name="Line"/>
              <p:cNvSpPr/>
              <p:nvPr/>
            </p:nvSpPr>
            <p:spPr>
              <a:xfrm flipH="1">
                <a:off x="-1" y="2914830"/>
                <a:ext cx="2" cy="1371686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457200">
                  <a:defRPr sz="24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</a:p>
            </p:txBody>
          </p:sp>
          <p:sp>
            <p:nvSpPr>
              <p:cNvPr id="267" name="Line"/>
              <p:cNvSpPr/>
              <p:nvPr/>
            </p:nvSpPr>
            <p:spPr>
              <a:xfrm flipH="1">
                <a:off x="2057527" y="2914830"/>
                <a:ext cx="1" cy="1371686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457200">
                  <a:defRPr sz="24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</a:p>
            </p:txBody>
          </p:sp>
        </p:grpSp>
        <p:grpSp>
          <p:nvGrpSpPr>
            <p:cNvPr id="277" name="Group"/>
            <p:cNvGrpSpPr/>
            <p:nvPr/>
          </p:nvGrpSpPr>
          <p:grpSpPr>
            <a:xfrm>
              <a:off x="64040" y="9344604"/>
              <a:ext cx="14402695" cy="891596"/>
              <a:chOff x="0" y="0"/>
              <a:chExt cx="14402694" cy="891595"/>
            </a:xfrm>
          </p:grpSpPr>
          <p:sp>
            <p:nvSpPr>
              <p:cNvPr id="269" name="Line"/>
              <p:cNvSpPr/>
              <p:nvPr/>
            </p:nvSpPr>
            <p:spPr>
              <a:xfrm>
                <a:off x="0" y="85730"/>
                <a:ext cx="14402695" cy="1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457200">
                  <a:defRPr sz="24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</a:p>
            </p:txBody>
          </p:sp>
          <p:sp>
            <p:nvSpPr>
              <p:cNvPr id="270" name="0"/>
              <p:cNvSpPr txBox="1"/>
              <p:nvPr/>
            </p:nvSpPr>
            <p:spPr>
              <a:xfrm>
                <a:off x="6864855" y="0"/>
                <a:ext cx="651552" cy="8915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spcBef>
                    <a:spcPts val="1200"/>
                  </a:spcBef>
                  <a:defRPr b="1" sz="20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/>
                <a:r>
                  <a:t>0</a:t>
                </a:r>
              </a:p>
            </p:txBody>
          </p:sp>
          <p:sp>
            <p:nvSpPr>
              <p:cNvPr id="271" name="+1"/>
              <p:cNvSpPr txBox="1"/>
              <p:nvPr/>
            </p:nvSpPr>
            <p:spPr>
              <a:xfrm>
                <a:off x="8729490" y="0"/>
                <a:ext cx="1165933" cy="8915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spcBef>
                    <a:spcPts val="1200"/>
                  </a:spcBef>
                  <a:defRPr b="1" sz="20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/>
                <a:r>
                  <a:t>+1</a:t>
                </a:r>
              </a:p>
            </p:txBody>
          </p:sp>
          <p:sp>
            <p:nvSpPr>
              <p:cNvPr id="272" name="+2"/>
              <p:cNvSpPr txBox="1"/>
              <p:nvPr/>
            </p:nvSpPr>
            <p:spPr>
              <a:xfrm>
                <a:off x="10915613" y="0"/>
                <a:ext cx="1337394" cy="8915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spcBef>
                    <a:spcPts val="1200"/>
                  </a:spcBef>
                  <a:defRPr b="1" sz="20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/>
                <a:r>
                  <a:t>+2</a:t>
                </a:r>
              </a:p>
            </p:txBody>
          </p:sp>
          <p:sp>
            <p:nvSpPr>
              <p:cNvPr id="273" name="+3"/>
              <p:cNvSpPr txBox="1"/>
              <p:nvPr/>
            </p:nvSpPr>
            <p:spPr>
              <a:xfrm>
                <a:off x="13005290" y="0"/>
                <a:ext cx="1165933" cy="8915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spcBef>
                    <a:spcPts val="1200"/>
                  </a:spcBef>
                  <a:defRPr b="1" sz="20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/>
                <a:r>
                  <a:t>+3</a:t>
                </a:r>
              </a:p>
            </p:txBody>
          </p:sp>
          <p:sp>
            <p:nvSpPr>
              <p:cNvPr id="274" name="-2"/>
              <p:cNvSpPr txBox="1"/>
              <p:nvPr/>
            </p:nvSpPr>
            <p:spPr>
              <a:xfrm>
                <a:off x="2246134" y="0"/>
                <a:ext cx="1165933" cy="8915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spcBef>
                    <a:spcPts val="1200"/>
                  </a:spcBef>
                  <a:defRPr b="1" sz="20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/>
                <a:r>
                  <a:t>-2</a:t>
                </a:r>
              </a:p>
            </p:txBody>
          </p:sp>
          <p:sp>
            <p:nvSpPr>
              <p:cNvPr id="275" name="-3"/>
              <p:cNvSpPr txBox="1"/>
              <p:nvPr/>
            </p:nvSpPr>
            <p:spPr>
              <a:xfrm>
                <a:off x="274337" y="0"/>
                <a:ext cx="994472" cy="8915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spcBef>
                    <a:spcPts val="1200"/>
                  </a:spcBef>
                  <a:defRPr b="1" sz="20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/>
                <a:r>
                  <a:t>-3</a:t>
                </a:r>
              </a:p>
            </p:txBody>
          </p:sp>
          <p:sp>
            <p:nvSpPr>
              <p:cNvPr id="276" name="-1"/>
              <p:cNvSpPr txBox="1"/>
              <p:nvPr/>
            </p:nvSpPr>
            <p:spPr>
              <a:xfrm>
                <a:off x="4517988" y="0"/>
                <a:ext cx="1165933" cy="8915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spcBef>
                    <a:spcPts val="1200"/>
                  </a:spcBef>
                  <a:defRPr b="1" sz="20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/>
                <a:r>
                  <a:t>-1</a:t>
                </a:r>
              </a:p>
            </p:txBody>
          </p:sp>
        </p:grpSp>
        <p:grpSp>
          <p:nvGrpSpPr>
            <p:cNvPr id="286" name="Group"/>
            <p:cNvGrpSpPr/>
            <p:nvPr/>
          </p:nvGrpSpPr>
          <p:grpSpPr>
            <a:xfrm>
              <a:off x="64039" y="7969347"/>
              <a:ext cx="14546295" cy="1116638"/>
              <a:chOff x="0" y="0"/>
              <a:chExt cx="14546292" cy="1116637"/>
            </a:xfrm>
          </p:grpSpPr>
          <p:sp>
            <p:nvSpPr>
              <p:cNvPr id="278" name="Line"/>
              <p:cNvSpPr/>
              <p:nvPr/>
            </p:nvSpPr>
            <p:spPr>
              <a:xfrm>
                <a:off x="0" y="0"/>
                <a:ext cx="14402695" cy="0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457200">
                  <a:defRPr sz="24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</a:p>
            </p:txBody>
          </p:sp>
          <p:sp>
            <p:nvSpPr>
              <p:cNvPr id="279" name="50"/>
              <p:cNvSpPr txBox="1"/>
              <p:nvPr/>
            </p:nvSpPr>
            <p:spPr>
              <a:xfrm>
                <a:off x="6725543" y="225042"/>
                <a:ext cx="1165934" cy="8915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spcBef>
                    <a:spcPts val="1200"/>
                  </a:spcBef>
                  <a:defRPr b="1" sz="20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/>
                <a:r>
                  <a:t>50</a:t>
                </a:r>
              </a:p>
            </p:txBody>
          </p:sp>
          <p:sp>
            <p:nvSpPr>
              <p:cNvPr id="280" name="80"/>
              <p:cNvSpPr txBox="1"/>
              <p:nvPr/>
            </p:nvSpPr>
            <p:spPr>
              <a:xfrm>
                <a:off x="11172804" y="225042"/>
                <a:ext cx="1165933" cy="8915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spcBef>
                    <a:spcPts val="1200"/>
                  </a:spcBef>
                  <a:defRPr b="1" sz="20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/>
                <a:r>
                  <a:t>80</a:t>
                </a:r>
              </a:p>
            </p:txBody>
          </p:sp>
          <p:sp>
            <p:nvSpPr>
              <p:cNvPr id="281" name="95"/>
              <p:cNvSpPr txBox="1"/>
              <p:nvPr/>
            </p:nvSpPr>
            <p:spPr>
              <a:xfrm>
                <a:off x="13380360" y="225042"/>
                <a:ext cx="1165933" cy="8915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spcBef>
                    <a:spcPts val="1200"/>
                  </a:spcBef>
                  <a:defRPr b="1" sz="20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/>
                <a:r>
                  <a:t>95</a:t>
                </a:r>
              </a:p>
            </p:txBody>
          </p:sp>
          <p:sp>
            <p:nvSpPr>
              <p:cNvPr id="282" name="5"/>
              <p:cNvSpPr txBox="1"/>
              <p:nvPr/>
            </p:nvSpPr>
            <p:spPr>
              <a:xfrm>
                <a:off x="510095" y="225042"/>
                <a:ext cx="1165933" cy="8915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spcBef>
                    <a:spcPts val="1200"/>
                  </a:spcBef>
                  <a:defRPr b="1" sz="20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/>
                <a:r>
                  <a:t>5</a:t>
                </a:r>
              </a:p>
            </p:txBody>
          </p:sp>
          <p:sp>
            <p:nvSpPr>
              <p:cNvPr id="283" name="35"/>
              <p:cNvSpPr txBox="1"/>
              <p:nvPr/>
            </p:nvSpPr>
            <p:spPr>
              <a:xfrm>
                <a:off x="4571569" y="225042"/>
                <a:ext cx="1165933" cy="8915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spcBef>
                    <a:spcPts val="1200"/>
                  </a:spcBef>
                  <a:defRPr b="1" sz="20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/>
                <a:r>
                  <a:t>35</a:t>
                </a:r>
              </a:p>
            </p:txBody>
          </p:sp>
          <p:sp>
            <p:nvSpPr>
              <p:cNvPr id="284" name="20"/>
              <p:cNvSpPr txBox="1"/>
              <p:nvPr/>
            </p:nvSpPr>
            <p:spPr>
              <a:xfrm>
                <a:off x="2331864" y="225042"/>
                <a:ext cx="1165934" cy="8915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spcBef>
                    <a:spcPts val="1200"/>
                  </a:spcBef>
                  <a:defRPr b="1" sz="20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/>
                <a:r>
                  <a:t>20</a:t>
                </a:r>
              </a:p>
            </p:txBody>
          </p:sp>
          <p:sp>
            <p:nvSpPr>
              <p:cNvPr id="285" name="65"/>
              <p:cNvSpPr txBox="1"/>
              <p:nvPr/>
            </p:nvSpPr>
            <p:spPr>
              <a:xfrm>
                <a:off x="8847369" y="225042"/>
                <a:ext cx="1165933" cy="8915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spcBef>
                    <a:spcPts val="1200"/>
                  </a:spcBef>
                  <a:defRPr b="1" sz="20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/>
                <a:r>
                  <a:t>65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Beware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Beware!</a:t>
            </a:r>
          </a:p>
        </p:txBody>
      </p:sp>
      <p:sp>
        <p:nvSpPr>
          <p:cNvPr id="290" name="A real example from a medical study* comparing the success rates of two…"/>
          <p:cNvSpPr txBox="1"/>
          <p:nvPr/>
        </p:nvSpPr>
        <p:spPr>
          <a:xfrm>
            <a:off x="1667688" y="4056611"/>
            <a:ext cx="14318530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914400">
              <a:defRPr sz="3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 real example from a medical study* comparing the success rates of two</a:t>
            </a:r>
          </a:p>
          <a:p>
            <a:pPr algn="l" defTabSz="914400">
              <a:defRPr sz="3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treatments of kidney stones:</a:t>
            </a:r>
          </a:p>
        </p:txBody>
      </p:sp>
      <p:graphicFrame>
        <p:nvGraphicFramePr>
          <p:cNvPr id="291" name="Table"/>
          <p:cNvGraphicFramePr/>
          <p:nvPr/>
        </p:nvGraphicFramePr>
        <p:xfrm>
          <a:off x="3558651" y="5693371"/>
          <a:ext cx="13060163" cy="303884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4349154"/>
                <a:gridCol w="4349154"/>
                <a:gridCol w="4349154"/>
              </a:tblGrid>
              <a:tr h="1465098">
                <a:tc>
                  <a:txBody>
                    <a:bodyPr/>
                    <a:lstStyle/>
                    <a:p>
                      <a:pPr defTabSz="914400">
                        <a:defRPr b="1" sz="30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</a:p>
                  </a:txBody>
                  <a:tcPr marL="45686" marR="45686" marT="45686" marB="45686" anchor="t" anchorCtr="0" horzOverflow="overflow"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Treatment A</a:t>
                      </a:r>
                    </a:p>
                  </a:txBody>
                  <a:tcPr marL="45686" marR="45686" marT="45686" marB="45686" anchor="t" anchorCtr="0" horzOverflow="overflow"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Treatment B</a:t>
                      </a:r>
                    </a:p>
                  </a:txBody>
                  <a:tcPr marL="45686" marR="45686" marT="45686" marB="45686" anchor="t" anchorCtr="0" horzOverflow="overflow"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1B587C"/>
                    </a:solidFill>
                  </a:tcPr>
                </a:tc>
              </a:tr>
              <a:tr h="1582444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Patients</a:t>
                      </a:r>
                    </a:p>
                  </a:txBody>
                  <a:tcPr marL="45686" marR="45686" marT="45686" marB="45686" anchor="t" anchorCtr="0" horzOverflow="overflow"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78%
(273/350)</a:t>
                      </a:r>
                    </a:p>
                  </a:txBody>
                  <a:tcPr marL="45686" marR="45686" marT="45686" marB="45686" anchor="t" anchorCtr="0" horzOverflow="overflow"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83%
(289/350)</a:t>
                      </a:r>
                    </a:p>
                  </a:txBody>
                  <a:tcPr marL="45686" marR="45686" marT="45686" marB="45686" anchor="t" anchorCtr="0" horzOverflow="overflow"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292" name="*Charig et al, Br Med J, 292, 879 (1986)"/>
          <p:cNvSpPr txBox="1"/>
          <p:nvPr/>
        </p:nvSpPr>
        <p:spPr>
          <a:xfrm>
            <a:off x="15515942" y="12236744"/>
            <a:ext cx="6368614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i="1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*Charig et al, Br Med J, 292, 879 (1986)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Beware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Beware!</a:t>
            </a:r>
          </a:p>
        </p:txBody>
      </p:sp>
      <p:sp>
        <p:nvSpPr>
          <p:cNvPr id="295" name="A real example from a medical study* comparing the success rates of two…"/>
          <p:cNvSpPr txBox="1"/>
          <p:nvPr/>
        </p:nvSpPr>
        <p:spPr>
          <a:xfrm>
            <a:off x="1667688" y="4056611"/>
            <a:ext cx="14318530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914400">
              <a:defRPr sz="3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 real example from a medical study* comparing the success rates of two</a:t>
            </a:r>
          </a:p>
          <a:p>
            <a:pPr algn="l" defTabSz="914400">
              <a:defRPr sz="3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treatments of kidney stones:</a:t>
            </a:r>
          </a:p>
        </p:txBody>
      </p:sp>
      <p:sp>
        <p:nvSpPr>
          <p:cNvPr id="296" name="*Charig et al, Br Med J, 292, 879 (1986)"/>
          <p:cNvSpPr txBox="1"/>
          <p:nvPr/>
        </p:nvSpPr>
        <p:spPr>
          <a:xfrm>
            <a:off x="16444707" y="12909550"/>
            <a:ext cx="6368614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i="1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*Charig et al, Br Med J, 292, 879 (1986)</a:t>
            </a:r>
          </a:p>
        </p:txBody>
      </p:sp>
      <p:graphicFrame>
        <p:nvGraphicFramePr>
          <p:cNvPr id="297" name="Table"/>
          <p:cNvGraphicFramePr/>
          <p:nvPr/>
        </p:nvGraphicFramePr>
        <p:xfrm>
          <a:off x="4943926" y="5794242"/>
          <a:ext cx="13927641" cy="661154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4638313"/>
                <a:gridCol w="4638313"/>
                <a:gridCol w="4638313"/>
              </a:tblGrid>
              <a:tr h="1568166">
                <a:tc>
                  <a:txBody>
                    <a:bodyPr/>
                    <a:lstStyle/>
                    <a:p>
                      <a:pPr algn="l" defTabSz="914400">
                        <a:defRPr b="1" sz="30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</a:p>
                  </a:txBody>
                  <a:tcPr marL="45710" marR="45710" marT="45710" marB="45710" anchor="t" anchorCtr="0" horzOverflow="overflow"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Treatment A</a:t>
                      </a:r>
                    </a:p>
                  </a:txBody>
                  <a:tcPr marL="45710" marR="45710" marT="45710" marB="45710" anchor="t" anchorCtr="0" horzOverflow="overflow"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Treatment B</a:t>
                      </a:r>
                    </a:p>
                  </a:txBody>
                  <a:tcPr marL="45710" marR="45710" marT="45710" marB="45710" anchor="t" anchorCtr="0" horzOverflow="overflow"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1B587C"/>
                    </a:solidFill>
                  </a:tcPr>
                </a:tc>
              </a:tr>
              <a:tr h="1677967"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Small Stones</a:t>
                      </a:r>
                    </a:p>
                  </a:txBody>
                  <a:tcPr marL="45710" marR="45710" marT="45710" marB="45710" anchor="t" anchorCtr="0" horzOverflow="overflow">
                    <a:lnT w="25400">
                      <a:solidFill>
                        <a:srgbClr val="000000"/>
                      </a:solidFill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93%
(81/87)</a:t>
                      </a:r>
                    </a:p>
                  </a:txBody>
                  <a:tcPr marL="45710" marR="45710" marT="45710" marB="45710" anchor="t" anchorCtr="0" horzOverflow="overflow">
                    <a:lnT w="25400">
                      <a:solidFill>
                        <a:srgbClr val="000000"/>
                      </a:solidFill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87%
(234/270)</a:t>
                      </a:r>
                    </a:p>
                  </a:txBody>
                  <a:tcPr marL="45710" marR="45710" marT="45710" marB="45710" anchor="t" anchorCtr="0" horzOverflow="overflow">
                    <a:lnT w="25400">
                      <a:solidFill>
                        <a:srgbClr val="000000"/>
                      </a:solidFill>
                    </a:lnT>
                    <a:solidFill>
                      <a:srgbClr val="E7E7E7"/>
                    </a:solidFill>
                  </a:tcPr>
                </a:tc>
              </a:tr>
              <a:tr h="1662046"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Large Stones</a:t>
                      </a:r>
                    </a:p>
                  </a:txBody>
                  <a:tcPr marL="45710" marR="45710" marT="45710" marB="45710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73%
(192/263)</a:t>
                      </a:r>
                    </a:p>
                  </a:txBody>
                  <a:tcPr marL="45710" marR="45710" marT="45710" marB="45710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69%
(55/80)</a:t>
                      </a:r>
                    </a:p>
                  </a:txBody>
                  <a:tcPr marL="45710" marR="45710" marT="45710" marB="45710" anchor="t" anchorCtr="0" horzOverflow="overflow">
                    <a:solidFill>
                      <a:srgbClr val="FFFFFF"/>
                    </a:solidFill>
                  </a:tcPr>
                </a:tc>
              </a:tr>
              <a:tr h="1677967"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Patients</a:t>
                      </a:r>
                    </a:p>
                  </a:txBody>
                  <a:tcPr marL="45710" marR="45710" marT="45710" marB="45710" anchor="t" anchorCtr="0" horzOverflow="overflow">
                    <a:lnB w="2540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78%
(273/350)</a:t>
                      </a:r>
                    </a:p>
                  </a:txBody>
                  <a:tcPr marL="45710" marR="45710" marT="45710" marB="45710" anchor="t" anchorCtr="0" horzOverflow="overflow">
                    <a:lnB w="2540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83%
(289/350)</a:t>
                      </a:r>
                    </a:p>
                  </a:txBody>
                  <a:tcPr marL="45710" marR="45710" marT="45710" marB="45710" anchor="t" anchorCtr="0" horzOverflow="overflow">
                    <a:lnB w="2540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Beware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Beware!</a:t>
            </a:r>
          </a:p>
        </p:txBody>
      </p:sp>
      <p:sp>
        <p:nvSpPr>
          <p:cNvPr id="300" name="A real example from a medical study* comparing the success rates of two…"/>
          <p:cNvSpPr txBox="1"/>
          <p:nvPr/>
        </p:nvSpPr>
        <p:spPr>
          <a:xfrm>
            <a:off x="1667688" y="4056611"/>
            <a:ext cx="14318530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914400">
              <a:defRPr sz="3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 real example from a medical study* comparing the success rates of two</a:t>
            </a:r>
          </a:p>
          <a:p>
            <a:pPr algn="l" defTabSz="914400">
              <a:defRPr sz="3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treatments of kidney stones:</a:t>
            </a:r>
          </a:p>
        </p:txBody>
      </p:sp>
      <p:sp>
        <p:nvSpPr>
          <p:cNvPr id="301" name="*Charig et al, Br Med J, 292, 879 (1986)"/>
          <p:cNvSpPr txBox="1"/>
          <p:nvPr/>
        </p:nvSpPr>
        <p:spPr>
          <a:xfrm>
            <a:off x="16444707" y="12909550"/>
            <a:ext cx="6368615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i="1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*Charig et al, Br Med J, 292, 879 (1986)</a:t>
            </a:r>
          </a:p>
        </p:txBody>
      </p:sp>
      <p:graphicFrame>
        <p:nvGraphicFramePr>
          <p:cNvPr id="302" name="Table"/>
          <p:cNvGraphicFramePr/>
          <p:nvPr/>
        </p:nvGraphicFramePr>
        <p:xfrm>
          <a:off x="4943926" y="5794242"/>
          <a:ext cx="13927641" cy="661154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4638313"/>
                <a:gridCol w="4638313"/>
                <a:gridCol w="4638313"/>
              </a:tblGrid>
              <a:tr h="1568166">
                <a:tc>
                  <a:txBody>
                    <a:bodyPr/>
                    <a:lstStyle/>
                    <a:p>
                      <a:pPr algn="l" defTabSz="914400">
                        <a:defRPr b="1" sz="30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</a:p>
                  </a:txBody>
                  <a:tcPr marL="45710" marR="45710" marT="45710" marB="45710" anchor="t" anchorCtr="0" horzOverflow="overflow"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Treatment A</a:t>
                      </a:r>
                    </a:p>
                  </a:txBody>
                  <a:tcPr marL="45710" marR="45710" marT="45710" marB="45710" anchor="t" anchorCtr="0" horzOverflow="overflow"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Treatment B</a:t>
                      </a:r>
                    </a:p>
                  </a:txBody>
                  <a:tcPr marL="45710" marR="45710" marT="45710" marB="45710" anchor="t" anchorCtr="0" horzOverflow="overflow"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1B587C"/>
                    </a:solidFill>
                  </a:tcPr>
                </a:tc>
              </a:tr>
              <a:tr h="1677967"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Small Stones</a:t>
                      </a:r>
                    </a:p>
                  </a:txBody>
                  <a:tcPr marL="45710" marR="45710" marT="45710" marB="45710" anchor="t" anchorCtr="0" horzOverflow="overflow">
                    <a:lnT w="25400">
                      <a:solidFill>
                        <a:srgbClr val="000000"/>
                      </a:solidFill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93%
(81/87)</a:t>
                      </a:r>
                    </a:p>
                  </a:txBody>
                  <a:tcPr marL="45710" marR="45710" marT="45710" marB="45710" anchor="t" anchorCtr="0" horzOverflow="overflow">
                    <a:lnT w="25400">
                      <a:solidFill>
                        <a:srgbClr val="000000"/>
                      </a:solidFill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87%
(234/270)</a:t>
                      </a:r>
                    </a:p>
                  </a:txBody>
                  <a:tcPr marL="45710" marR="45710" marT="45710" marB="45710" anchor="t" anchorCtr="0" horzOverflow="overflow">
                    <a:lnT w="25400">
                      <a:solidFill>
                        <a:srgbClr val="000000"/>
                      </a:solidFill>
                    </a:lnT>
                    <a:solidFill>
                      <a:srgbClr val="E7E7E7"/>
                    </a:solidFill>
                  </a:tcPr>
                </a:tc>
              </a:tr>
              <a:tr h="1662046"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Large Stones</a:t>
                      </a:r>
                    </a:p>
                  </a:txBody>
                  <a:tcPr marL="45710" marR="45710" marT="45710" marB="45710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73%
(192/263)</a:t>
                      </a:r>
                    </a:p>
                  </a:txBody>
                  <a:tcPr marL="45710" marR="45710" marT="45710" marB="45710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69%
(55/80)</a:t>
                      </a:r>
                    </a:p>
                  </a:txBody>
                  <a:tcPr marL="45710" marR="45710" marT="45710" marB="45710" anchor="t" anchorCtr="0" horzOverflow="overflow">
                    <a:solidFill>
                      <a:srgbClr val="FFFFFF"/>
                    </a:solidFill>
                  </a:tcPr>
                </a:tc>
              </a:tr>
              <a:tr h="1677967"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Patients</a:t>
                      </a:r>
                    </a:p>
                  </a:txBody>
                  <a:tcPr marL="45710" marR="45710" marT="45710" marB="45710" anchor="t" anchorCtr="0" horzOverflow="overflow">
                    <a:lnB w="2540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78%
(273/350)</a:t>
                      </a:r>
                    </a:p>
                  </a:txBody>
                  <a:tcPr marL="45710" marR="45710" marT="45710" marB="45710" anchor="t" anchorCtr="0" horzOverflow="overflow">
                    <a:lnB w="2540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83%
(289/350)</a:t>
                      </a:r>
                    </a:p>
                  </a:txBody>
                  <a:tcPr marL="45710" marR="45710" marT="45710" marB="45710" anchor="t" anchorCtr="0" horzOverflow="overflow">
                    <a:lnB w="2540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303" name="What is happening here?"/>
          <p:cNvSpPr txBox="1"/>
          <p:nvPr/>
        </p:nvSpPr>
        <p:spPr>
          <a:xfrm>
            <a:off x="3704505" y="12664513"/>
            <a:ext cx="5343301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i="1" sz="33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What is happening here?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146" name="The Palmer Archipelago (Antarctica) penguin dataset:…"/>
          <p:cNvSpPr txBox="1"/>
          <p:nvPr/>
        </p:nvSpPr>
        <p:spPr>
          <a:xfrm>
            <a:off x="1189148" y="4001259"/>
            <a:ext cx="16950780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The Palmer Archipelago (Antarctica) penguin dataset:</a:t>
            </a:r>
          </a:p>
          <a:p>
            <a:pPr algn="l"/>
          </a:p>
          <a:p>
            <a:pPr algn="l" defTabSz="457200">
              <a:defRPr sz="2800">
                <a:solidFill>
                  <a:srgbClr val="393536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contains size measurements for three penguin species observed on three islands in the Palmer Archipelago, Antarctica.</a:t>
            </a:r>
          </a:p>
        </p:txBody>
      </p:sp>
      <p:sp>
        <p:nvSpPr>
          <p:cNvPr id="147" name="Reference:…"/>
          <p:cNvSpPr txBox="1"/>
          <p:nvPr/>
        </p:nvSpPr>
        <p:spPr>
          <a:xfrm>
            <a:off x="230514" y="11263341"/>
            <a:ext cx="23938893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2" algn="l">
              <a:defRPr i="1" sz="2500"/>
            </a:pPr>
            <a:r>
              <a:t>Reference: </a:t>
            </a:r>
          </a:p>
          <a:p>
            <a:pPr lvl="2" algn="l">
              <a:defRPr i="1" sz="2500"/>
            </a:pPr>
            <a:r>
              <a:t>Gorman KB, Williams TD, Fraser WR (2014) Ecological Sexual Dimorphism and Environmental Variability within a Community of Antarctic Penguins (Genus Pygoscelis). PLoS ONE 9(3): e90081.</a:t>
            </a:r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67587" y="5863361"/>
            <a:ext cx="8611303" cy="5138079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Artwork by Allison Horst"/>
          <p:cNvSpPr txBox="1"/>
          <p:nvPr/>
        </p:nvSpPr>
        <p:spPr>
          <a:xfrm>
            <a:off x="13419351" y="10812867"/>
            <a:ext cx="3427123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500"/>
            </a:lvl1pPr>
          </a:lstStyle>
          <a:p>
            <a:pPr/>
            <a:r>
              <a:t>Artwork by Allison Horst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he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Data</a:t>
            </a:r>
          </a:p>
        </p:txBody>
      </p:sp>
      <p:graphicFrame>
        <p:nvGraphicFramePr>
          <p:cNvPr id="152" name="Table"/>
          <p:cNvGraphicFramePr/>
          <p:nvPr/>
        </p:nvGraphicFramePr>
        <p:xfrm>
          <a:off x="960460" y="3414395"/>
          <a:ext cx="22479001" cy="857250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3746500"/>
                <a:gridCol w="3746500"/>
                <a:gridCol w="3746500"/>
                <a:gridCol w="3746500"/>
                <a:gridCol w="3746500"/>
                <a:gridCol w="3746500"/>
              </a:tblGrid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Penguin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Island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Beak length (mm)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Beak width (mm)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Mass (gr)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Sex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Adelie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Torgersen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39.1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18.7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3750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Male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Adelie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Biscoe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35.9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NaN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1800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Female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Gentoo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Biscoe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-45.2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14.8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5400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Female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Chinstrap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Dream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50.8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19.0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Male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et The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chemeClr val="accent1">
                    <a:hueOff val="369194"/>
                    <a:satOff val="6343"/>
                    <a:lumOff val="-13963"/>
                  </a:schemeClr>
                </a:solidFill>
              </a:rPr>
              <a:t>Get</a:t>
            </a:r>
            <a:r>
              <a:t> The Data</a:t>
            </a:r>
          </a:p>
        </p:txBody>
      </p:sp>
      <p:sp>
        <p:nvSpPr>
          <p:cNvPr id="155" name="Where?"/>
          <p:cNvSpPr txBox="1"/>
          <p:nvPr/>
        </p:nvSpPr>
        <p:spPr>
          <a:xfrm>
            <a:off x="1480837" y="12594590"/>
            <a:ext cx="193558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4400">
                <a:solidFill>
                  <a:srgbClr val="FF4141"/>
                </a:solidFill>
              </a:defRPr>
            </a:lvl1pPr>
          </a:lstStyle>
          <a:p>
            <a:pPr/>
            <a:r>
              <a:t>Where?</a:t>
            </a:r>
          </a:p>
        </p:txBody>
      </p:sp>
      <p:graphicFrame>
        <p:nvGraphicFramePr>
          <p:cNvPr id="156" name="Table"/>
          <p:cNvGraphicFramePr/>
          <p:nvPr/>
        </p:nvGraphicFramePr>
        <p:xfrm>
          <a:off x="960460" y="3414395"/>
          <a:ext cx="22479001" cy="857250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3746500"/>
                <a:gridCol w="3746500"/>
                <a:gridCol w="3746500"/>
                <a:gridCol w="3746500"/>
                <a:gridCol w="3746500"/>
                <a:gridCol w="3746500"/>
              </a:tblGrid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Penguin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Island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Beak length (mm)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Beak width (mm)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Mass (gr)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Sex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Adelie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Torgersen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39.1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18.7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3750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Male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Adelie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Biscoe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35.9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NaN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1800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Female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Gentoo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Biscoe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-45.2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14.8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5400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Female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Chinstrap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Dream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50.8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19.0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Male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et The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chemeClr val="accent1">
                    <a:hueOff val="369194"/>
                    <a:satOff val="6343"/>
                    <a:lumOff val="-13963"/>
                  </a:schemeClr>
                </a:solidFill>
              </a:rPr>
              <a:t>Get </a:t>
            </a:r>
            <a:r>
              <a:t>The Data</a:t>
            </a:r>
          </a:p>
        </p:txBody>
      </p:sp>
      <p:sp>
        <p:nvSpPr>
          <p:cNvPr id="159" name="Where?"/>
          <p:cNvSpPr txBox="1"/>
          <p:nvPr/>
        </p:nvSpPr>
        <p:spPr>
          <a:xfrm>
            <a:off x="994947" y="12500466"/>
            <a:ext cx="193558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4400">
                <a:solidFill>
                  <a:srgbClr val="FF4141"/>
                </a:solidFill>
              </a:defRPr>
            </a:lvl1pPr>
          </a:lstStyle>
          <a:p>
            <a:pPr/>
            <a:r>
              <a:t>Where?</a:t>
            </a:r>
          </a:p>
        </p:txBody>
      </p:sp>
      <p:sp>
        <p:nvSpPr>
          <p:cNvPr id="160" name="https://allisonhorst.github.io/palmerpenguins/reference/penguins.html"/>
          <p:cNvSpPr txBox="1"/>
          <p:nvPr/>
        </p:nvSpPr>
        <p:spPr>
          <a:xfrm>
            <a:off x="10304160" y="12594590"/>
            <a:ext cx="13416758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https://allisonhorst.github.io/palmerpenguins/reference/penguins.html</a:t>
            </a:r>
          </a:p>
        </p:txBody>
      </p:sp>
      <p:graphicFrame>
        <p:nvGraphicFramePr>
          <p:cNvPr id="161" name="Table"/>
          <p:cNvGraphicFramePr/>
          <p:nvPr/>
        </p:nvGraphicFramePr>
        <p:xfrm>
          <a:off x="960460" y="3414395"/>
          <a:ext cx="22479001" cy="857250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3746500"/>
                <a:gridCol w="3746500"/>
                <a:gridCol w="3746500"/>
                <a:gridCol w="3746500"/>
                <a:gridCol w="3746500"/>
                <a:gridCol w="3746500"/>
              </a:tblGrid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Penguin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Island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Beak length (mm)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Beak width (mm)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Mass (gr)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Sex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Adelie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Torgersen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39.1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18.7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3750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Male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Adelie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Biscoe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35.9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NaN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1800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Female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Gentoo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Biscoe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-45.2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14.8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5400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Female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Chinstrap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Dream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50.8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19.0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Male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" name="Table"/>
          <p:cNvGraphicFramePr/>
          <p:nvPr/>
        </p:nvGraphicFramePr>
        <p:xfrm>
          <a:off x="960460" y="3414395"/>
          <a:ext cx="22479001" cy="857250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3746500"/>
                <a:gridCol w="3746500"/>
                <a:gridCol w="3746500"/>
                <a:gridCol w="3746500"/>
                <a:gridCol w="3746500"/>
                <a:gridCol w="3746500"/>
              </a:tblGrid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Penguin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Island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Beak length (mm)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Beak width (mm)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Mass (gr)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Sex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Adelie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Torgersen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39.1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18.7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3750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Male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Adelie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Biscoe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35.9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NaN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1800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Female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Gentoo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Biscoe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-45.2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14.8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5400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Female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Chinstrap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Dream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50.8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19.0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Male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164" name="Get The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chemeClr val="accent1">
                    <a:hueOff val="369194"/>
                    <a:satOff val="6343"/>
                    <a:lumOff val="-13963"/>
                  </a:schemeClr>
                </a:solidFill>
              </a:rPr>
              <a:t>Get </a:t>
            </a:r>
            <a:r>
              <a:t>The Data</a:t>
            </a:r>
          </a:p>
        </p:txBody>
      </p:sp>
      <p:sp>
        <p:nvSpPr>
          <p:cNvPr id="165" name="Where?"/>
          <p:cNvSpPr txBox="1"/>
          <p:nvPr/>
        </p:nvSpPr>
        <p:spPr>
          <a:xfrm>
            <a:off x="994947" y="12500466"/>
            <a:ext cx="193558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4400">
                <a:solidFill>
                  <a:srgbClr val="FF4141"/>
                </a:solidFill>
              </a:defRPr>
            </a:lvl1pPr>
          </a:lstStyle>
          <a:p>
            <a:pPr/>
            <a:r>
              <a:t>Where?</a:t>
            </a:r>
          </a:p>
        </p:txBody>
      </p:sp>
      <p:sp>
        <p:nvSpPr>
          <p:cNvPr id="166" name="https://allisonhorst.github.io/palmerpenguins/reference/penguins.html"/>
          <p:cNvSpPr txBox="1"/>
          <p:nvPr/>
        </p:nvSpPr>
        <p:spPr>
          <a:xfrm>
            <a:off x="10304160" y="12594590"/>
            <a:ext cx="13416757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https://allisonhorst.github.io/palmerpenguins/reference/penguins.html</a:t>
            </a:r>
          </a:p>
        </p:txBody>
      </p:sp>
      <p:sp>
        <p:nvSpPr>
          <p:cNvPr id="167" name="Rectangle 44"/>
          <p:cNvSpPr/>
          <p:nvPr/>
        </p:nvSpPr>
        <p:spPr>
          <a:xfrm>
            <a:off x="9344206" y="12594914"/>
            <a:ext cx="14609651" cy="770877"/>
          </a:xfrm>
          <a:prstGeom prst="rect">
            <a:avLst/>
          </a:prstGeom>
          <a:ln w="127000">
            <a:solidFill>
              <a:srgbClr val="4472C4"/>
            </a:solidFill>
            <a:prstDash val="sysDash"/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8" name="Rectangular Callout 45"/>
          <p:cNvSpPr/>
          <p:nvPr/>
        </p:nvSpPr>
        <p:spPr>
          <a:xfrm rot="16200000">
            <a:off x="4970720" y="9363106"/>
            <a:ext cx="2812583" cy="5505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9200"/>
                </a:lnTo>
                <a:lnTo>
                  <a:pt x="9000" y="19200"/>
                </a:lnTo>
                <a:lnTo>
                  <a:pt x="6300" y="21600"/>
                </a:lnTo>
                <a:lnTo>
                  <a:pt x="3600" y="19200"/>
                </a:lnTo>
                <a:lnTo>
                  <a:pt x="0" y="19200"/>
                </a:lnTo>
                <a:lnTo>
                  <a:pt x="0" y="11200"/>
                </a:lnTo>
                <a:close/>
              </a:path>
            </a:pathLst>
          </a:custGeom>
          <a:solidFill>
            <a:srgbClr val="333F50"/>
          </a:solidFill>
          <a:ln w="6350">
            <a:solidFill>
              <a:srgbClr val="4472C4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9" name="TextBox 46"/>
          <p:cNvSpPr txBox="1"/>
          <p:nvPr/>
        </p:nvSpPr>
        <p:spPr>
          <a:xfrm>
            <a:off x="4328522" y="10977842"/>
            <a:ext cx="4100176" cy="160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algn="l" defTabSz="914400">
              <a:spcBef>
                <a:spcPts val="2000"/>
              </a:spcBef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Credible/Trustworthy?</a:t>
            </a:r>
          </a:p>
          <a:p>
            <a:pPr marL="457200" indent="-457200" algn="l" defTabSz="914400">
              <a:spcBef>
                <a:spcPts val="2000"/>
              </a:spcBef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Original, or already preprocessed data?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Explore The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</a:rPr>
              <a:t>Explore</a:t>
            </a:r>
            <a:r>
              <a:t> The Data</a:t>
            </a:r>
          </a:p>
        </p:txBody>
      </p:sp>
      <p:graphicFrame>
        <p:nvGraphicFramePr>
          <p:cNvPr id="172" name="Table"/>
          <p:cNvGraphicFramePr/>
          <p:nvPr/>
        </p:nvGraphicFramePr>
        <p:xfrm>
          <a:off x="960460" y="3414395"/>
          <a:ext cx="22479001" cy="857250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3746500"/>
                <a:gridCol w="3746500"/>
                <a:gridCol w="3746500"/>
                <a:gridCol w="3746500"/>
                <a:gridCol w="3746500"/>
                <a:gridCol w="3746500"/>
              </a:tblGrid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Penguin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Island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Beak length (mm)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Beak width (mm)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Mass (gr)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Sex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Adelie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Torgersen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39.1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18.7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3750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Male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Adelie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Biscoe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35.9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NaN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1800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Female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Gentoo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Biscoe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-45.2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14.8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5400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Female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Chinstrap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Dream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50.8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19.0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Male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Explore The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</a:rPr>
              <a:t>Explore</a:t>
            </a:r>
            <a:r>
              <a:t> The Data</a:t>
            </a:r>
          </a:p>
        </p:txBody>
      </p:sp>
      <p:graphicFrame>
        <p:nvGraphicFramePr>
          <p:cNvPr id="175" name="Table"/>
          <p:cNvGraphicFramePr/>
          <p:nvPr/>
        </p:nvGraphicFramePr>
        <p:xfrm>
          <a:off x="960460" y="3414395"/>
          <a:ext cx="22479001" cy="857250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3746500"/>
                <a:gridCol w="3746500"/>
                <a:gridCol w="3746500"/>
                <a:gridCol w="3746500"/>
                <a:gridCol w="3746500"/>
                <a:gridCol w="3746500"/>
              </a:tblGrid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Penguin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Island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Beak length (mm)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Beak width (mm)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Mass (gr)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Sex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Adelie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Torgersen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39.1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18.7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3750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Male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Adelie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Biscoe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35.9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NaN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1800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Female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Gentoo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Biscoe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-45.2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14.8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5400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Female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Chinstrap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Dream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50.8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19.0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Male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176" name="Rectangular Callout 46"/>
          <p:cNvSpPr/>
          <p:nvPr/>
        </p:nvSpPr>
        <p:spPr>
          <a:xfrm rot="16200000">
            <a:off x="16484743" y="9643728"/>
            <a:ext cx="1611844" cy="6399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9000" y="21600"/>
                </a:lnTo>
                <a:lnTo>
                  <a:pt x="6111" y="21365"/>
                </a:lnTo>
                <a:lnTo>
                  <a:pt x="3600" y="21600"/>
                </a:lnTo>
                <a:lnTo>
                  <a:pt x="0" y="21600"/>
                </a:lnTo>
                <a:lnTo>
                  <a:pt x="0" y="12600"/>
                </a:lnTo>
                <a:close/>
              </a:path>
            </a:pathLst>
          </a:custGeom>
          <a:solidFill>
            <a:srgbClr val="333F50"/>
          </a:solidFill>
          <a:ln w="6350">
            <a:solidFill>
              <a:srgbClr val="4472C4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" name="TextBox 47"/>
          <p:cNvSpPr txBox="1"/>
          <p:nvPr/>
        </p:nvSpPr>
        <p:spPr>
          <a:xfrm>
            <a:off x="14630324" y="12336097"/>
            <a:ext cx="6147428" cy="1014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defRPr i="1" sz="3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Does it contain the necessary information?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