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  <p:sldId id="279" r:id="rId31"/>
    <p:sldId id="280" r:id="rId32"/>
    <p:sldId id="281" r:id="rId33"/>
    <p:sldId id="282" r:id="rId34"/>
    <p:sldId id="283" r:id="rId35"/>
    <p:sldId id="284" r:id="rId36"/>
  </p:sldIdLst>
  <p:sldSz cx="9144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Verdana"/>
        <a:ea typeface="Verdana"/>
        <a:cs typeface="Verdana"/>
        <a:sym typeface="Verdana"/>
      </a:defRPr>
    </a:lvl1pPr>
    <a:lvl2pPr marL="0" marR="0" indent="4572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Verdana"/>
        <a:ea typeface="Verdana"/>
        <a:cs typeface="Verdana"/>
        <a:sym typeface="Verdana"/>
      </a:defRPr>
    </a:lvl2pPr>
    <a:lvl3pPr marL="0" marR="0" indent="9144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Verdana"/>
        <a:ea typeface="Verdana"/>
        <a:cs typeface="Verdana"/>
        <a:sym typeface="Verdana"/>
      </a:defRPr>
    </a:lvl3pPr>
    <a:lvl4pPr marL="0" marR="0" indent="13716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Verdana"/>
        <a:ea typeface="Verdana"/>
        <a:cs typeface="Verdana"/>
        <a:sym typeface="Verdana"/>
      </a:defRPr>
    </a:lvl4pPr>
    <a:lvl5pPr marL="0" marR="0" indent="18288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Verdana"/>
        <a:ea typeface="Verdana"/>
        <a:cs typeface="Verdana"/>
        <a:sym typeface="Verdana"/>
      </a:defRPr>
    </a:lvl5pPr>
    <a:lvl6pPr marL="0" marR="0" indent="22860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Verdana"/>
        <a:ea typeface="Verdana"/>
        <a:cs typeface="Verdana"/>
        <a:sym typeface="Verdana"/>
      </a:defRPr>
    </a:lvl6pPr>
    <a:lvl7pPr marL="0" marR="0" indent="27432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Verdana"/>
        <a:ea typeface="Verdana"/>
        <a:cs typeface="Verdana"/>
        <a:sym typeface="Verdana"/>
      </a:defRPr>
    </a:lvl7pPr>
    <a:lvl8pPr marL="0" marR="0" indent="32004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Verdana"/>
        <a:ea typeface="Verdana"/>
        <a:cs typeface="Verdana"/>
        <a:sym typeface="Verdana"/>
      </a:defRPr>
    </a:lvl8pPr>
    <a:lvl9pPr marL="0" marR="0" indent="36576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Verdana"/>
        <a:ea typeface="Verdana"/>
        <a:cs typeface="Verdana"/>
        <a:sym typeface="Verdana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Verdana"/>
          <a:ea typeface="Verdana"/>
          <a:cs typeface="Verdana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9D7CA"/>
          </a:solidFill>
        </a:fill>
      </a:tcStyle>
    </a:wholeTbl>
    <a:band2H>
      <a:tcTxStyle b="def" i="def"/>
      <a:tcStyle>
        <a:tcBdr/>
        <a:fill>
          <a:solidFill>
            <a:srgbClr val="FCECE6"/>
          </a:solidFill>
        </a:fill>
      </a:tcStyle>
    </a:band2H>
    <a:firstCol>
      <a:tcTxStyle b="on" i="off">
        <a:font>
          <a:latin typeface="Verdana"/>
          <a:ea typeface="Verdana"/>
          <a:cs typeface="Verdan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Verdana"/>
          <a:ea typeface="Verdana"/>
          <a:cs typeface="Verdan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Verdana"/>
          <a:ea typeface="Verdana"/>
          <a:cs typeface="Verdan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Verdana"/>
          <a:ea typeface="Verdana"/>
          <a:cs typeface="Verdana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BD0D6"/>
          </a:solidFill>
        </a:fill>
      </a:tcStyle>
    </a:wholeTbl>
    <a:band2H>
      <a:tcTxStyle b="def" i="def"/>
      <a:tcStyle>
        <a:tcBdr/>
        <a:fill>
          <a:solidFill>
            <a:srgbClr val="E7E9EC"/>
          </a:solidFill>
        </a:fill>
      </a:tcStyle>
    </a:band2H>
    <a:firstCol>
      <a:tcTxStyle b="on" i="off">
        <a:font>
          <a:latin typeface="Verdana"/>
          <a:ea typeface="Verdana"/>
          <a:cs typeface="Verdan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>
          <a:latin typeface="Verdana"/>
          <a:ea typeface="Verdana"/>
          <a:cs typeface="Verdan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>
          <a:latin typeface="Verdana"/>
          <a:ea typeface="Verdana"/>
          <a:cs typeface="Verdan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Verdana"/>
          <a:ea typeface="Verdana"/>
          <a:cs typeface="Verdana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9DDD0"/>
          </a:solidFill>
        </a:fill>
      </a:tcStyle>
    </a:wholeTbl>
    <a:band2H>
      <a:tcTxStyle b="def" i="def"/>
      <a:tcStyle>
        <a:tcBdr/>
        <a:fill>
          <a:solidFill>
            <a:srgbClr val="F4EFE9"/>
          </a:solidFill>
        </a:fill>
      </a:tcStyle>
    </a:band2H>
    <a:firstCol>
      <a:tcTxStyle b="on" i="off">
        <a:font>
          <a:latin typeface="Verdana"/>
          <a:ea typeface="Verdana"/>
          <a:cs typeface="Verdan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>
          <a:latin typeface="Verdana"/>
          <a:ea typeface="Verdana"/>
          <a:cs typeface="Verdan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>
          <a:latin typeface="Verdana"/>
          <a:ea typeface="Verdana"/>
          <a:cs typeface="Verdan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Verdana"/>
          <a:ea typeface="Verdana"/>
          <a:cs typeface="Verdan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Verdana"/>
          <a:ea typeface="Verdana"/>
          <a:cs typeface="Verdan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Verdana"/>
          <a:ea typeface="Verdana"/>
          <a:cs typeface="Verdan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Verdana"/>
          <a:ea typeface="Verdana"/>
          <a:cs typeface="Verdan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Verdana"/>
          <a:ea typeface="Verdana"/>
          <a:cs typeface="Verdana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>
          <a:latin typeface="Verdana"/>
          <a:ea typeface="Verdana"/>
          <a:cs typeface="Verdan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>
          <a:latin typeface="Verdana"/>
          <a:ea typeface="Verdana"/>
          <a:cs typeface="Verdan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>
          <a:latin typeface="Verdana"/>
          <a:ea typeface="Verdana"/>
          <a:cs typeface="Verdan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Verdana"/>
          <a:ea typeface="Verdana"/>
          <a:cs typeface="Verdan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Verdana"/>
          <a:ea typeface="Verdana"/>
          <a:cs typeface="Verdan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>
          <a:latin typeface="Verdana"/>
          <a:ea typeface="Verdana"/>
          <a:cs typeface="Verdan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>
          <a:latin typeface="Verdana"/>
          <a:ea typeface="Verdana"/>
          <a:cs typeface="Verdan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Relationship Id="rId28" Type="http://schemas.openxmlformats.org/officeDocument/2006/relationships/slide" Target="slides/slide21.xml"/><Relationship Id="rId29" Type="http://schemas.openxmlformats.org/officeDocument/2006/relationships/slide" Target="slides/slide22.xml"/><Relationship Id="rId30" Type="http://schemas.openxmlformats.org/officeDocument/2006/relationships/slide" Target="slides/slide23.xml"/><Relationship Id="rId31" Type="http://schemas.openxmlformats.org/officeDocument/2006/relationships/slide" Target="slides/slide24.xml"/><Relationship Id="rId32" Type="http://schemas.openxmlformats.org/officeDocument/2006/relationships/slide" Target="slides/slide25.xml"/><Relationship Id="rId33" Type="http://schemas.openxmlformats.org/officeDocument/2006/relationships/slide" Target="slides/slide26.xml"/><Relationship Id="rId34" Type="http://schemas.openxmlformats.org/officeDocument/2006/relationships/slide" Target="slides/slide27.xml"/><Relationship Id="rId35" Type="http://schemas.openxmlformats.org/officeDocument/2006/relationships/slide" Target="slides/slide28.xml"/><Relationship Id="rId36" Type="http://schemas.openxmlformats.org/officeDocument/2006/relationships/slide" Target="slides/slide29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00" name="Shape 100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1pPr>
    <a:lvl2pPr indent="228600" defTabSz="4572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2pPr>
    <a:lvl3pPr indent="457200" defTabSz="4572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3pPr>
    <a:lvl4pPr indent="685800" defTabSz="4572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4pPr>
    <a:lvl5pPr indent="914400" defTabSz="4572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5pPr>
    <a:lvl6pPr indent="1143000" defTabSz="4572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6pPr>
    <a:lvl7pPr indent="1371600" defTabSz="4572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7pPr>
    <a:lvl8pPr indent="1600200" defTabSz="4572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8pPr>
    <a:lvl9pPr indent="1828800" defTabSz="4572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0" showMasterPhAnim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ounded Rectangle 3"/>
          <p:cNvSpPr/>
          <p:nvPr/>
        </p:nvSpPr>
        <p:spPr>
          <a:xfrm>
            <a:off x="304800" y="328613"/>
            <a:ext cx="8532814" cy="6197601"/>
          </a:xfrm>
          <a:prstGeom prst="roundRect">
            <a:avLst>
              <a:gd name="adj" fmla="val 2081"/>
            </a:avLst>
          </a:prstGeom>
          <a:gradFill>
            <a:gsLst>
              <a:gs pos="0">
                <a:srgbClr val="FFFFFF"/>
              </a:gs>
              <a:gs pos="98000">
                <a:srgbClr val="FFFFFF"/>
              </a:gs>
              <a:gs pos="99055">
                <a:srgbClr val="F7F7F7"/>
              </a:gs>
              <a:gs pos="100000">
                <a:srgbClr val="D9D9D9"/>
              </a:gs>
            </a:gsLst>
            <a:lin ang="5400000"/>
          </a:gradFill>
          <a:ln w="3175" cap="rnd">
            <a:solidFill>
              <a:srgbClr val="A2A1A1"/>
            </a:solidFill>
          </a:ln>
          <a:effectLst>
            <a:outerShdw sx="100000" sy="100000" kx="0" ky="0" algn="b" rotWithShape="0" blurRad="76200" dist="50800" dir="5400000">
              <a:srgbClr val="000000">
                <a:alpha val="25000"/>
              </a:srgbClr>
            </a:outerShdw>
          </a:effectLst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4" name="Rounded Rectangle 5"/>
          <p:cNvSpPr/>
          <p:nvPr/>
        </p:nvSpPr>
        <p:spPr>
          <a:xfrm>
            <a:off x="418596" y="434162"/>
            <a:ext cx="8306810" cy="3108961"/>
          </a:xfrm>
          <a:prstGeom prst="roundRect">
            <a:avLst>
              <a:gd name="adj" fmla="val 4578"/>
            </a:avLst>
          </a:prstGeom>
          <a:gradFill>
            <a:gsLst>
              <a:gs pos="0">
                <a:srgbClr val="FFFFFF"/>
              </a:gs>
              <a:gs pos="55000">
                <a:srgbClr val="E0E0E0"/>
              </a:gs>
              <a:gs pos="100000">
                <a:srgbClr val="9E9E9E"/>
              </a:gs>
            </a:gsLst>
            <a:path path="circle">
              <a:fillToRect l="-19636" t="62278" r="119636" b="37721"/>
            </a:path>
          </a:gra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5" name="Title Text"/>
          <p:cNvSpPr txBox="1"/>
          <p:nvPr>
            <p:ph type="title"/>
          </p:nvPr>
        </p:nvSpPr>
        <p:spPr>
          <a:xfrm>
            <a:off x="722376" y="1820205"/>
            <a:ext cx="7772401" cy="1828801"/>
          </a:xfrm>
          <a:prstGeom prst="rect">
            <a:avLst/>
          </a:prstGeom>
        </p:spPr>
        <p:txBody>
          <a:bodyPr/>
          <a:lstStyle>
            <a:lvl1pPr algn="r">
              <a:defRPr sz="4500">
                <a:solidFill>
                  <a:srgbClr val="FF9254"/>
                </a:solidFill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16" name="Body Level One…"/>
          <p:cNvSpPr txBox="1"/>
          <p:nvPr>
            <p:ph type="body" sz="quarter" idx="1"/>
          </p:nvPr>
        </p:nvSpPr>
        <p:spPr>
          <a:xfrm>
            <a:off x="722376" y="3685032"/>
            <a:ext cx="7772401" cy="914401"/>
          </a:xfrm>
          <a:prstGeom prst="rect">
            <a:avLst/>
          </a:prstGeom>
        </p:spPr>
        <p:txBody>
          <a:bodyPr lIns="0" tIns="0" rIns="0" bIns="0"/>
          <a:lstStyle>
            <a:lvl1pPr marL="0" indent="36576" algn="r">
              <a:spcBef>
                <a:spcPts val="0"/>
              </a:spcBef>
              <a:buClrTx/>
              <a:buSzTx/>
              <a:buNone/>
              <a:defRPr sz="2000">
                <a:solidFill>
                  <a:srgbClr val="79766F"/>
                </a:solidFill>
              </a:defRPr>
            </a:lvl1pPr>
            <a:lvl2pPr marL="0" indent="457200" algn="r">
              <a:spcBef>
                <a:spcPts val="0"/>
              </a:spcBef>
              <a:buClrTx/>
              <a:buSzTx/>
              <a:buNone/>
              <a:defRPr sz="2000">
                <a:solidFill>
                  <a:srgbClr val="79766F"/>
                </a:solidFill>
              </a:defRPr>
            </a:lvl2pPr>
            <a:lvl3pPr marL="0" indent="914400" algn="r">
              <a:spcBef>
                <a:spcPts val="0"/>
              </a:spcBef>
              <a:buClrTx/>
              <a:buSzTx/>
              <a:buNone/>
              <a:defRPr sz="2000">
                <a:solidFill>
                  <a:srgbClr val="79766F"/>
                </a:solidFill>
              </a:defRPr>
            </a:lvl3pPr>
            <a:lvl4pPr marL="0" indent="1371600" algn="r">
              <a:spcBef>
                <a:spcPts val="0"/>
              </a:spcBef>
              <a:buClrTx/>
              <a:buSzTx/>
              <a:buNone/>
              <a:defRPr sz="2000">
                <a:solidFill>
                  <a:srgbClr val="79766F"/>
                </a:solidFill>
              </a:defRPr>
            </a:lvl4pPr>
            <a:lvl5pPr marL="0" indent="1828800" algn="r">
              <a:spcBef>
                <a:spcPts val="0"/>
              </a:spcBef>
              <a:buClrTx/>
              <a:buSzTx/>
              <a:buNone/>
              <a:defRPr sz="2000">
                <a:solidFill>
                  <a:srgbClr val="79766F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5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ounded Rectangle 3"/>
          <p:cNvSpPr/>
          <p:nvPr/>
        </p:nvSpPr>
        <p:spPr>
          <a:xfrm>
            <a:off x="304800" y="328613"/>
            <a:ext cx="8532814" cy="6197601"/>
          </a:xfrm>
          <a:prstGeom prst="roundRect">
            <a:avLst>
              <a:gd name="adj" fmla="val 2081"/>
            </a:avLst>
          </a:prstGeom>
          <a:gradFill>
            <a:gsLst>
              <a:gs pos="0">
                <a:srgbClr val="FFFFFF"/>
              </a:gs>
              <a:gs pos="98000">
                <a:srgbClr val="FFFFFF"/>
              </a:gs>
              <a:gs pos="99055">
                <a:srgbClr val="F7F7F7"/>
              </a:gs>
              <a:gs pos="100000">
                <a:srgbClr val="D9D9D9"/>
              </a:gs>
            </a:gsLst>
            <a:lin ang="5400000"/>
          </a:gradFill>
          <a:ln w="3175" cap="rnd">
            <a:solidFill>
              <a:srgbClr val="A2A1A1"/>
            </a:solidFill>
          </a:ln>
          <a:effectLst>
            <a:outerShdw sx="100000" sy="100000" kx="0" ky="0" algn="b" rotWithShape="0" blurRad="76200" dist="50800" dir="5400000">
              <a:srgbClr val="000000">
                <a:alpha val="25000"/>
              </a:srgbClr>
            </a:outerShdw>
          </a:effectLst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34" name="Rounded Rectangle 4"/>
          <p:cNvSpPr/>
          <p:nvPr/>
        </p:nvSpPr>
        <p:spPr>
          <a:xfrm>
            <a:off x="418596" y="434162"/>
            <a:ext cx="8306810" cy="4341329"/>
          </a:xfrm>
          <a:prstGeom prst="roundRect">
            <a:avLst>
              <a:gd name="adj" fmla="val 2127"/>
            </a:avLst>
          </a:prstGeom>
          <a:gradFill>
            <a:gsLst>
              <a:gs pos="0">
                <a:srgbClr val="FFFFFF"/>
              </a:gs>
              <a:gs pos="55000">
                <a:srgbClr val="E0E0E0"/>
              </a:gs>
              <a:gs pos="100000">
                <a:srgbClr val="9E9E9E"/>
              </a:gs>
            </a:gsLst>
            <a:path path="circle">
              <a:fillToRect l="-19636" t="62278" r="119636" b="37721"/>
            </a:path>
          </a:gra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35" name="Title Text"/>
          <p:cNvSpPr txBox="1"/>
          <p:nvPr>
            <p:ph type="title"/>
          </p:nvPr>
        </p:nvSpPr>
        <p:spPr>
          <a:xfrm>
            <a:off x="468343" y="4928615"/>
            <a:ext cx="8183882" cy="676657"/>
          </a:xfrm>
          <a:prstGeom prst="rect">
            <a:avLst/>
          </a:prstGeom>
        </p:spPr>
        <p:txBody>
          <a:bodyPr lIns="0" tIns="0" rIns="0" bIns="0"/>
          <a:lstStyle>
            <a:lvl1pPr>
              <a:defRPr b="0">
                <a:solidFill>
                  <a:srgbClr val="79766F"/>
                </a:solidFill>
              </a:defRPr>
            </a:lvl1pPr>
          </a:lstStyle>
          <a:p>
            <a:pPr>
              <a:defRPr>
                <a:effectLst/>
              </a:defRPr>
            </a:pPr>
            <a:r>
              <a:t>Title Text</a:t>
            </a:r>
          </a:p>
        </p:txBody>
      </p:sp>
      <p:sp>
        <p:nvSpPr>
          <p:cNvPr id="36" name="Body Level One…"/>
          <p:cNvSpPr txBox="1"/>
          <p:nvPr>
            <p:ph type="body" sz="quarter" idx="1"/>
          </p:nvPr>
        </p:nvSpPr>
        <p:spPr>
          <a:xfrm>
            <a:off x="468343" y="5624483"/>
            <a:ext cx="8183882" cy="420625"/>
          </a:xfrm>
          <a:prstGeom prst="rect">
            <a:avLst/>
          </a:prstGeom>
        </p:spPr>
        <p:txBody>
          <a:bodyPr lIns="0" tIns="0" rIns="0" bIns="0"/>
          <a:lstStyle>
            <a:lvl1pPr marL="0" marR="36576" indent="0">
              <a:spcBef>
                <a:spcPts val="0"/>
              </a:spcBef>
              <a:buClrTx/>
              <a:buSzTx/>
              <a:buNone/>
              <a:defRPr sz="1800">
                <a:solidFill>
                  <a:srgbClr val="B65D00"/>
                </a:solidFill>
              </a:defRPr>
            </a:lvl1pPr>
            <a:lvl2pPr marL="0" marR="36576" indent="347662">
              <a:spcBef>
                <a:spcPts val="0"/>
              </a:spcBef>
              <a:buClrTx/>
              <a:buSzTx/>
              <a:buNone/>
              <a:defRPr sz="1800">
                <a:solidFill>
                  <a:srgbClr val="B65D00"/>
                </a:solidFill>
              </a:defRPr>
            </a:lvl2pPr>
            <a:lvl3pPr marL="0" marR="36576" indent="603250">
              <a:spcBef>
                <a:spcPts val="0"/>
              </a:spcBef>
              <a:buClrTx/>
              <a:buSzTx/>
              <a:buNone/>
              <a:defRPr sz="1800">
                <a:solidFill>
                  <a:srgbClr val="B65D00"/>
                </a:solidFill>
              </a:defRPr>
            </a:lvl3pPr>
            <a:lvl4pPr marL="0" marR="36576" indent="841375">
              <a:spcBef>
                <a:spcPts val="0"/>
              </a:spcBef>
              <a:buClrTx/>
              <a:buSzTx/>
              <a:buNone/>
              <a:defRPr sz="1800">
                <a:solidFill>
                  <a:srgbClr val="B65D00"/>
                </a:solidFill>
              </a:defRPr>
            </a:lvl4pPr>
            <a:lvl5pPr marL="0" marR="36576" indent="1096962">
              <a:spcBef>
                <a:spcPts val="0"/>
              </a:spcBef>
              <a:buClrTx/>
              <a:buSzTx/>
              <a:buNone/>
              <a:defRPr sz="1800">
                <a:solidFill>
                  <a:srgbClr val="B65D00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Title Text"/>
          <p:cNvSpPr txBox="1"/>
          <p:nvPr>
            <p:ph type="title"/>
          </p:nvPr>
        </p:nvSpPr>
        <p:spPr>
          <a:xfrm>
            <a:off x="503237" y="4986337"/>
            <a:ext cx="8183563" cy="1050926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5" name="Body Level One…"/>
          <p:cNvSpPr txBox="1"/>
          <p:nvPr>
            <p:ph type="body" sz="half" idx="1"/>
          </p:nvPr>
        </p:nvSpPr>
        <p:spPr>
          <a:xfrm>
            <a:off x="514351" y="530351"/>
            <a:ext cx="3931922" cy="4389122"/>
          </a:xfrm>
          <a:prstGeom prst="rect">
            <a:avLst/>
          </a:prstGeom>
        </p:spPr>
        <p:txBody>
          <a:bodyPr/>
          <a:lstStyle>
            <a:lvl1pPr>
              <a:defRPr sz="2600"/>
            </a:lvl1pPr>
            <a:lvl2pPr marL="584056" indent="-236393">
              <a:defRPr sz="2600"/>
            </a:lvl2pPr>
            <a:lvl3pPr marL="840581" indent="-237331">
              <a:defRPr sz="2600"/>
            </a:lvl3pPr>
            <a:lvl4pPr marL="1105077" indent="-263702">
              <a:defRPr sz="2600"/>
            </a:lvl4pPr>
            <a:lvl5pPr marL="1360664" indent="-263702">
              <a:defRPr sz="26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4" name="Body Level One…"/>
          <p:cNvSpPr txBox="1"/>
          <p:nvPr>
            <p:ph type="body" sz="quarter" idx="1"/>
          </p:nvPr>
        </p:nvSpPr>
        <p:spPr>
          <a:xfrm>
            <a:off x="607223" y="579437"/>
            <a:ext cx="3931922" cy="792163"/>
          </a:xfrm>
          <a:prstGeom prst="rect">
            <a:avLst/>
          </a:prstGeom>
        </p:spPr>
        <p:txBody>
          <a:bodyPr anchor="ctr"/>
          <a:lstStyle>
            <a:lvl1pPr marL="0" indent="0">
              <a:buClrTx/>
              <a:buSzTx/>
              <a:buNone/>
              <a:defRPr b="1" sz="2400"/>
            </a:lvl1pPr>
            <a:lvl2pPr marL="0" indent="347662">
              <a:buClrTx/>
              <a:buSzTx/>
              <a:buNone/>
              <a:defRPr b="1" sz="2400"/>
            </a:lvl2pPr>
            <a:lvl3pPr marL="0" indent="603250">
              <a:buClrTx/>
              <a:buSzTx/>
              <a:buNone/>
              <a:defRPr b="1" sz="2400"/>
            </a:lvl3pPr>
            <a:lvl4pPr marL="0" indent="841375">
              <a:buClrTx/>
              <a:buSzTx/>
              <a:buNone/>
              <a:defRPr b="1" sz="2400"/>
            </a:lvl4pPr>
            <a:lvl5pPr marL="0" indent="1096962">
              <a:buClrTx/>
              <a:buSzTx/>
              <a:buNone/>
              <a:defRPr b="1" sz="2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5" name="Text Placeholder 3"/>
          <p:cNvSpPr/>
          <p:nvPr>
            <p:ph type="body" sz="quarter" idx="21"/>
          </p:nvPr>
        </p:nvSpPr>
        <p:spPr>
          <a:xfrm>
            <a:off x="4652169" y="579437"/>
            <a:ext cx="3931921" cy="792163"/>
          </a:xfrm>
          <a:prstGeom prst="rect">
            <a:avLst/>
          </a:prstGeom>
        </p:spPr>
        <p:txBody>
          <a:bodyPr anchor="ctr"/>
          <a:lstStyle/>
          <a:p>
            <a:pPr marL="0" indent="0">
              <a:buClrTx/>
              <a:buSzTx/>
              <a:buNone/>
              <a:defRPr b="1" sz="2400"/>
            </a:pPr>
          </a:p>
        </p:txBody>
      </p:sp>
      <p:sp>
        <p:nvSpPr>
          <p:cNvPr id="5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Title Text"/>
          <p:cNvSpPr txBox="1"/>
          <p:nvPr>
            <p:ph type="title"/>
          </p:nvPr>
        </p:nvSpPr>
        <p:spPr>
          <a:xfrm>
            <a:off x="503237" y="4986337"/>
            <a:ext cx="8183563" cy="1050926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ounded Rectangle 1"/>
          <p:cNvSpPr/>
          <p:nvPr/>
        </p:nvSpPr>
        <p:spPr>
          <a:xfrm>
            <a:off x="304800" y="328613"/>
            <a:ext cx="8532814" cy="6197601"/>
          </a:xfrm>
          <a:prstGeom prst="roundRect">
            <a:avLst>
              <a:gd name="adj" fmla="val 2081"/>
            </a:avLst>
          </a:prstGeom>
          <a:gradFill>
            <a:gsLst>
              <a:gs pos="0">
                <a:srgbClr val="FFFFFF"/>
              </a:gs>
              <a:gs pos="98000">
                <a:srgbClr val="FFFFFF"/>
              </a:gs>
              <a:gs pos="99055">
                <a:srgbClr val="F7F7F7"/>
              </a:gs>
              <a:gs pos="100000">
                <a:srgbClr val="D9D9D9"/>
              </a:gs>
            </a:gsLst>
            <a:lin ang="5400000"/>
          </a:gradFill>
          <a:ln w="3175" cap="rnd">
            <a:solidFill>
              <a:srgbClr val="A2A1A1"/>
            </a:solidFill>
          </a:ln>
          <a:effectLst>
            <a:outerShdw sx="100000" sy="100000" kx="0" ky="0" algn="b" rotWithShape="0" blurRad="76200" dist="50800" dir="5400000">
              <a:srgbClr val="000000">
                <a:alpha val="25000"/>
              </a:srgbClr>
            </a:outerShdw>
          </a:effectLst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7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Title Text"/>
          <p:cNvSpPr txBox="1"/>
          <p:nvPr>
            <p:ph type="title"/>
          </p:nvPr>
        </p:nvSpPr>
        <p:spPr>
          <a:xfrm>
            <a:off x="5538784" y="533400"/>
            <a:ext cx="2971801" cy="914400"/>
          </a:xfrm>
          <a:prstGeom prst="rect">
            <a:avLst/>
          </a:prstGeom>
        </p:spPr>
        <p:txBody>
          <a:bodyPr/>
          <a:lstStyle>
            <a:lvl1pPr>
              <a:defRPr sz="2200">
                <a:solidFill>
                  <a:schemeClr val="accent1"/>
                </a:solidFill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80" name="Body Level One…"/>
          <p:cNvSpPr txBox="1"/>
          <p:nvPr>
            <p:ph type="body" sz="quarter" idx="1"/>
          </p:nvPr>
        </p:nvSpPr>
        <p:spPr>
          <a:xfrm>
            <a:off x="5538847" y="1447802"/>
            <a:ext cx="2971801" cy="4206112"/>
          </a:xfrm>
          <a:prstGeom prst="rect">
            <a:avLst/>
          </a:prstGeom>
        </p:spPr>
        <p:txBody>
          <a:bodyPr/>
          <a:lstStyle>
            <a:lvl1pPr marL="0" marR="18288" indent="18288">
              <a:spcBef>
                <a:spcPts val="0"/>
              </a:spcBef>
              <a:buClrTx/>
              <a:buSzTx/>
              <a:buNone/>
              <a:defRPr sz="1400"/>
            </a:lvl1pPr>
            <a:lvl2pPr marL="0" marR="18288" indent="347662">
              <a:spcBef>
                <a:spcPts val="0"/>
              </a:spcBef>
              <a:buClrTx/>
              <a:buSzTx/>
              <a:buNone/>
              <a:defRPr sz="1400"/>
            </a:lvl2pPr>
            <a:lvl3pPr marL="0" marR="18288" indent="603250">
              <a:spcBef>
                <a:spcPts val="0"/>
              </a:spcBef>
              <a:buClrTx/>
              <a:buSzTx/>
              <a:buNone/>
              <a:defRPr sz="1400"/>
            </a:lvl3pPr>
            <a:lvl4pPr marL="0" marR="18288" indent="841375">
              <a:spcBef>
                <a:spcPts val="0"/>
              </a:spcBef>
              <a:buClrTx/>
              <a:buSzTx/>
              <a:buNone/>
              <a:defRPr sz="1400"/>
            </a:lvl4pPr>
            <a:lvl5pPr marL="0" marR="18288" indent="1096962">
              <a:spcBef>
                <a:spcPts val="0"/>
              </a:spcBef>
              <a:buClrTx/>
              <a:buSzTx/>
              <a:buNone/>
              <a:defRPr sz="1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Rounded Rectangle 4"/>
          <p:cNvSpPr/>
          <p:nvPr/>
        </p:nvSpPr>
        <p:spPr>
          <a:xfrm>
            <a:off x="304800" y="328613"/>
            <a:ext cx="8532814" cy="6197601"/>
          </a:xfrm>
          <a:prstGeom prst="roundRect">
            <a:avLst>
              <a:gd name="adj" fmla="val 2081"/>
            </a:avLst>
          </a:prstGeom>
          <a:gradFill>
            <a:gsLst>
              <a:gs pos="0">
                <a:srgbClr val="FFFFFF"/>
              </a:gs>
              <a:gs pos="98000">
                <a:srgbClr val="FFFFFF"/>
              </a:gs>
              <a:gs pos="99055">
                <a:srgbClr val="F7F7F7"/>
              </a:gs>
              <a:gs pos="100000">
                <a:srgbClr val="D9D9D9"/>
              </a:gs>
            </a:gsLst>
            <a:lin ang="5400000"/>
          </a:gradFill>
          <a:ln w="3175" cap="rnd">
            <a:solidFill>
              <a:srgbClr val="A2A1A1"/>
            </a:solidFill>
          </a:ln>
          <a:effectLst>
            <a:outerShdw sx="100000" sy="100000" kx="0" ky="0" algn="b" rotWithShape="0" blurRad="76200" dist="50800" dir="5400000">
              <a:srgbClr val="000000">
                <a:alpha val="25000"/>
              </a:srgbClr>
            </a:outerShdw>
          </a:effectLst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89" name="Round Single Corner Rectangle 5"/>
          <p:cNvSpPr/>
          <p:nvPr/>
        </p:nvSpPr>
        <p:spPr>
          <a:xfrm>
            <a:off x="6400800" y="433387"/>
            <a:ext cx="2324100" cy="43434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21006" y="0"/>
                </a:lnTo>
                <a:cubicBezTo>
                  <a:pt x="21334" y="0"/>
                  <a:pt x="21600" y="142"/>
                  <a:pt x="21600" y="318"/>
                </a:cubicBez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1C1C1C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90" name="Title Text"/>
          <p:cNvSpPr txBox="1"/>
          <p:nvPr>
            <p:ph type="title"/>
          </p:nvPr>
        </p:nvSpPr>
        <p:spPr>
          <a:xfrm>
            <a:off x="457200" y="5012056"/>
            <a:ext cx="8229600" cy="1051561"/>
          </a:xfrm>
          <a:prstGeom prst="rect">
            <a:avLst/>
          </a:prstGeom>
        </p:spPr>
        <p:txBody>
          <a:bodyPr anchor="t"/>
          <a:lstStyle>
            <a:lvl1pPr>
              <a:defRPr b="0">
                <a:solidFill>
                  <a:srgbClr val="79766F"/>
                </a:solidFill>
              </a:defRPr>
            </a:lvl1pPr>
          </a:lstStyle>
          <a:p>
            <a:pPr>
              <a:defRPr>
                <a:effectLst/>
              </a:defRPr>
            </a:pPr>
            <a:r>
              <a:t>Title Text</a:t>
            </a:r>
          </a:p>
        </p:txBody>
      </p:sp>
      <p:sp>
        <p:nvSpPr>
          <p:cNvPr id="91" name="Body Level One…"/>
          <p:cNvSpPr txBox="1"/>
          <p:nvPr>
            <p:ph type="body" sz="quarter" idx="1"/>
          </p:nvPr>
        </p:nvSpPr>
        <p:spPr>
          <a:xfrm>
            <a:off x="6462712" y="533400"/>
            <a:ext cx="2240281" cy="4211481"/>
          </a:xfrm>
          <a:prstGeom prst="rect">
            <a:avLst/>
          </a:prstGeom>
        </p:spPr>
        <p:txBody>
          <a:bodyPr/>
          <a:lstStyle>
            <a:lvl1pPr marL="0" indent="45719">
              <a:spcBef>
                <a:spcPts val="0"/>
              </a:spcBef>
              <a:buClrTx/>
              <a:buSzTx/>
              <a:buNone/>
              <a:defRPr sz="1400">
                <a:solidFill>
                  <a:srgbClr val="FFFFFF"/>
                </a:solidFill>
              </a:defRPr>
            </a:lvl1pPr>
            <a:lvl2pPr>
              <a:spcBef>
                <a:spcPts val="0"/>
              </a:spcBef>
              <a:buClrTx/>
              <a:defRPr sz="1400">
                <a:solidFill>
                  <a:srgbClr val="FFFFFF"/>
                </a:solidFill>
              </a:defRPr>
            </a:lvl2pPr>
            <a:lvl3pPr marL="858838" indent="-255588">
              <a:spcBef>
                <a:spcPts val="0"/>
              </a:spcBef>
              <a:buClrTx/>
              <a:defRPr sz="1400">
                <a:solidFill>
                  <a:srgbClr val="FFFFFF"/>
                </a:solidFill>
              </a:defRPr>
            </a:lvl3pPr>
            <a:lvl4pPr marL="1125361" indent="-283986">
              <a:spcBef>
                <a:spcPts val="0"/>
              </a:spcBef>
              <a:buClrTx/>
              <a:defRPr sz="1400">
                <a:solidFill>
                  <a:srgbClr val="FFFFFF"/>
                </a:solidFill>
              </a:defRPr>
            </a:lvl4pPr>
            <a:lvl5pPr>
              <a:spcBef>
                <a:spcPts val="0"/>
              </a:spcBef>
              <a:buClrTx/>
              <a:defRPr sz="1400">
                <a:solidFill>
                  <a:srgbClr val="FFFFFF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2" name="Picture Placeholder 2"/>
          <p:cNvSpPr/>
          <p:nvPr>
            <p:ph type="pic" idx="21"/>
          </p:nvPr>
        </p:nvSpPr>
        <p:spPr>
          <a:xfrm>
            <a:off x="421479" y="435768"/>
            <a:ext cx="5925313" cy="4343401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9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E3DED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6"/>
          <p:cNvSpPr/>
          <p:nvPr/>
        </p:nvSpPr>
        <p:spPr>
          <a:xfrm>
            <a:off x="304800" y="328613"/>
            <a:ext cx="8532814" cy="6197601"/>
          </a:xfrm>
          <a:prstGeom prst="roundRect">
            <a:avLst>
              <a:gd name="adj" fmla="val 2081"/>
            </a:avLst>
          </a:prstGeom>
          <a:gradFill>
            <a:gsLst>
              <a:gs pos="0">
                <a:srgbClr val="FFFFFF"/>
              </a:gs>
              <a:gs pos="98000">
                <a:srgbClr val="FFFFFF"/>
              </a:gs>
              <a:gs pos="99055">
                <a:srgbClr val="F7F7F7"/>
              </a:gs>
              <a:gs pos="100000">
                <a:srgbClr val="D9D9D9"/>
              </a:gs>
            </a:gsLst>
            <a:lin ang="5400000"/>
          </a:gradFill>
          <a:ln w="3175" cap="rnd">
            <a:solidFill>
              <a:srgbClr val="A2A1A1"/>
            </a:solidFill>
          </a:ln>
          <a:effectLst>
            <a:outerShdw sx="100000" sy="100000" kx="0" ky="0" algn="b" rotWithShape="0" blurRad="76200" dist="50800" dir="5400000">
              <a:srgbClr val="000000">
                <a:alpha val="25000"/>
              </a:srgbClr>
            </a:outerShdw>
          </a:effectLst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3" name="Rounded Rectangle 8"/>
          <p:cNvSpPr/>
          <p:nvPr/>
        </p:nvSpPr>
        <p:spPr>
          <a:xfrm>
            <a:off x="418596" y="434162"/>
            <a:ext cx="8306810" cy="5486401"/>
          </a:xfrm>
          <a:prstGeom prst="roundRect">
            <a:avLst>
              <a:gd name="adj" fmla="val 2127"/>
            </a:avLst>
          </a:prstGeom>
          <a:gradFill>
            <a:gsLst>
              <a:gs pos="0">
                <a:srgbClr val="FFFFFF"/>
              </a:gs>
              <a:gs pos="55000">
                <a:srgbClr val="E0E0E0"/>
              </a:gs>
              <a:gs pos="100000">
                <a:srgbClr val="9E9E9E"/>
              </a:gs>
            </a:gsLst>
            <a:path path="circle">
              <a:fillToRect l="-19636" t="62278" r="119636" b="37721"/>
            </a:path>
          </a:gra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4" name="Title Text"/>
          <p:cNvSpPr txBox="1"/>
          <p:nvPr>
            <p:ph type="title"/>
          </p:nvPr>
        </p:nvSpPr>
        <p:spPr>
          <a:xfrm>
            <a:off x="502919" y="4983479"/>
            <a:ext cx="8183882" cy="105156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b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5" name="Body Level One…"/>
          <p:cNvSpPr txBox="1"/>
          <p:nvPr>
            <p:ph type="body" idx="1"/>
          </p:nvPr>
        </p:nvSpPr>
        <p:spPr>
          <a:xfrm>
            <a:off x="502919" y="530351"/>
            <a:ext cx="8183882" cy="41879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/>
          <p:nvPr>
            <p:ph type="sldNum" sz="quarter" idx="2"/>
          </p:nvPr>
        </p:nvSpPr>
        <p:spPr>
          <a:xfrm>
            <a:off x="8540244" y="6233159"/>
            <a:ext cx="265620" cy="243841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b">
            <a:spAutoFit/>
          </a:bodyPr>
          <a:lstStyle>
            <a:lvl1pPr algn="r">
              <a:defRPr sz="1000">
                <a:solidFill>
                  <a:srgbClr val="A7A399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</p:sldLayoutIdLst>
  <p:transition xmlns:p14="http://schemas.microsoft.com/office/powerpoint/2010/main" spd="med" advClick="1"/>
  <p:txStyles>
    <p:title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3600" u="none">
          <a:solidFill>
            <a:srgbClr val="FF8D3E"/>
          </a:solidFill>
          <a:effectLst>
            <a:outerShdw sx="100000" sy="100000" kx="0" ky="0" algn="b" rotWithShape="0" blurRad="50800" dist="22860" dir="5400000">
              <a:srgbClr val="000000">
                <a:alpha val="55000"/>
              </a:srgbClr>
            </a:outerShdw>
          </a:effectLst>
          <a:uFillTx/>
          <a:latin typeface="Verdana"/>
          <a:ea typeface="Verdana"/>
          <a:cs typeface="Verdana"/>
          <a:sym typeface="Verdana"/>
        </a:defRPr>
      </a:lvl1pPr>
      <a:lvl2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3600" u="none">
          <a:solidFill>
            <a:srgbClr val="FF8D3E"/>
          </a:solidFill>
          <a:effectLst>
            <a:outerShdw sx="100000" sy="100000" kx="0" ky="0" algn="b" rotWithShape="0" blurRad="50800" dist="22860" dir="5400000">
              <a:srgbClr val="000000">
                <a:alpha val="55000"/>
              </a:srgbClr>
            </a:outerShdw>
          </a:effectLst>
          <a:uFillTx/>
          <a:latin typeface="Verdana"/>
          <a:ea typeface="Verdana"/>
          <a:cs typeface="Verdana"/>
          <a:sym typeface="Verdana"/>
        </a:defRPr>
      </a:lvl2pPr>
      <a:lvl3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3600" u="none">
          <a:solidFill>
            <a:srgbClr val="FF8D3E"/>
          </a:solidFill>
          <a:effectLst>
            <a:outerShdw sx="100000" sy="100000" kx="0" ky="0" algn="b" rotWithShape="0" blurRad="50800" dist="22860" dir="5400000">
              <a:srgbClr val="000000">
                <a:alpha val="55000"/>
              </a:srgbClr>
            </a:outerShdw>
          </a:effectLst>
          <a:uFillTx/>
          <a:latin typeface="Verdana"/>
          <a:ea typeface="Verdana"/>
          <a:cs typeface="Verdana"/>
          <a:sym typeface="Verdana"/>
        </a:defRPr>
      </a:lvl3pPr>
      <a:lvl4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3600" u="none">
          <a:solidFill>
            <a:srgbClr val="FF8D3E"/>
          </a:solidFill>
          <a:effectLst>
            <a:outerShdw sx="100000" sy="100000" kx="0" ky="0" algn="b" rotWithShape="0" blurRad="50800" dist="22860" dir="5400000">
              <a:srgbClr val="000000">
                <a:alpha val="55000"/>
              </a:srgbClr>
            </a:outerShdw>
          </a:effectLst>
          <a:uFillTx/>
          <a:latin typeface="Verdana"/>
          <a:ea typeface="Verdana"/>
          <a:cs typeface="Verdana"/>
          <a:sym typeface="Verdana"/>
        </a:defRPr>
      </a:lvl4pPr>
      <a:lvl5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3600" u="none">
          <a:solidFill>
            <a:srgbClr val="FF8D3E"/>
          </a:solidFill>
          <a:effectLst>
            <a:outerShdw sx="100000" sy="100000" kx="0" ky="0" algn="b" rotWithShape="0" blurRad="50800" dist="22860" dir="5400000">
              <a:srgbClr val="000000">
                <a:alpha val="55000"/>
              </a:srgbClr>
            </a:outerShdw>
          </a:effectLst>
          <a:uFillTx/>
          <a:latin typeface="Verdana"/>
          <a:ea typeface="Verdana"/>
          <a:cs typeface="Verdana"/>
          <a:sym typeface="Verdana"/>
        </a:defRPr>
      </a:lvl5pPr>
      <a:lvl6pPr marL="0" marR="0" indent="4572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3600" u="none">
          <a:solidFill>
            <a:srgbClr val="FF8D3E"/>
          </a:solidFill>
          <a:effectLst>
            <a:outerShdw sx="100000" sy="100000" kx="0" ky="0" algn="b" rotWithShape="0" blurRad="50800" dist="22860" dir="5400000">
              <a:srgbClr val="000000">
                <a:alpha val="55000"/>
              </a:srgbClr>
            </a:outerShdw>
          </a:effectLst>
          <a:uFillTx/>
          <a:latin typeface="Verdana"/>
          <a:ea typeface="Verdana"/>
          <a:cs typeface="Verdana"/>
          <a:sym typeface="Verdana"/>
        </a:defRPr>
      </a:lvl6pPr>
      <a:lvl7pPr marL="0" marR="0" indent="9144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3600" u="none">
          <a:solidFill>
            <a:srgbClr val="FF8D3E"/>
          </a:solidFill>
          <a:effectLst>
            <a:outerShdw sx="100000" sy="100000" kx="0" ky="0" algn="b" rotWithShape="0" blurRad="50800" dist="22860" dir="5400000">
              <a:srgbClr val="000000">
                <a:alpha val="55000"/>
              </a:srgbClr>
            </a:outerShdw>
          </a:effectLst>
          <a:uFillTx/>
          <a:latin typeface="Verdana"/>
          <a:ea typeface="Verdana"/>
          <a:cs typeface="Verdana"/>
          <a:sym typeface="Verdana"/>
        </a:defRPr>
      </a:lvl7pPr>
      <a:lvl8pPr marL="0" marR="0" indent="13716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3600" u="none">
          <a:solidFill>
            <a:srgbClr val="FF8D3E"/>
          </a:solidFill>
          <a:effectLst>
            <a:outerShdw sx="100000" sy="100000" kx="0" ky="0" algn="b" rotWithShape="0" blurRad="50800" dist="22860" dir="5400000">
              <a:srgbClr val="000000">
                <a:alpha val="55000"/>
              </a:srgbClr>
            </a:outerShdw>
          </a:effectLst>
          <a:uFillTx/>
          <a:latin typeface="Verdana"/>
          <a:ea typeface="Verdana"/>
          <a:cs typeface="Verdana"/>
          <a:sym typeface="Verdana"/>
        </a:defRPr>
      </a:lvl8pPr>
      <a:lvl9pPr marL="0" marR="0" indent="18288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3600" u="none">
          <a:solidFill>
            <a:srgbClr val="FF8D3E"/>
          </a:solidFill>
          <a:effectLst>
            <a:outerShdw sx="100000" sy="100000" kx="0" ky="0" algn="b" rotWithShape="0" blurRad="50800" dist="22860" dir="5400000">
              <a:srgbClr val="000000">
                <a:alpha val="55000"/>
              </a:srgbClr>
            </a:outerShdw>
          </a:effectLst>
          <a:uFillTx/>
          <a:latin typeface="Verdana"/>
          <a:ea typeface="Verdana"/>
          <a:cs typeface="Verdana"/>
          <a:sym typeface="Verdana"/>
        </a:defRPr>
      </a:lvl9pPr>
    </p:titleStyle>
    <p:bodyStyle>
      <a:lvl1pPr marL="265113" marR="0" indent="-265113" algn="l" defTabSz="914400" rtl="0" latinLnBrk="0">
        <a:lnSpc>
          <a:spcPct val="100000"/>
        </a:lnSpc>
        <a:spcBef>
          <a:spcPts val="200"/>
        </a:spcBef>
        <a:spcAft>
          <a:spcPts val="0"/>
        </a:spcAft>
        <a:buClr>
          <a:schemeClr val="accent1"/>
        </a:buClr>
        <a:buSzPct val="80000"/>
        <a:buFontTx/>
        <a:buChar char="●"/>
        <a:tabLst/>
        <a:defRPr b="0" baseline="0" cap="none" i="0" spc="0" strike="noStrike" sz="2800" u="none">
          <a:solidFill>
            <a:srgbClr val="000000"/>
          </a:solidFill>
          <a:uFillTx/>
          <a:latin typeface="Verdana"/>
          <a:ea typeface="Verdana"/>
          <a:cs typeface="Verdana"/>
          <a:sym typeface="Verdana"/>
        </a:defRPr>
      </a:lvl1pPr>
      <a:lvl2pPr marL="581025" marR="0" indent="-233362" algn="l" defTabSz="914400" rtl="0" latinLnBrk="0">
        <a:lnSpc>
          <a:spcPct val="100000"/>
        </a:lnSpc>
        <a:spcBef>
          <a:spcPts val="200"/>
        </a:spcBef>
        <a:spcAft>
          <a:spcPts val="0"/>
        </a:spcAft>
        <a:buClr>
          <a:schemeClr val="accent1"/>
        </a:buClr>
        <a:buSzPct val="100000"/>
        <a:buFontTx/>
        <a:buChar char="◦"/>
        <a:tabLst/>
        <a:defRPr b="0" baseline="0" cap="none" i="0" spc="0" strike="noStrike" sz="2800" u="none">
          <a:solidFill>
            <a:srgbClr val="000000"/>
          </a:solidFill>
          <a:uFillTx/>
          <a:latin typeface="Verdana"/>
          <a:ea typeface="Verdana"/>
          <a:cs typeface="Verdana"/>
          <a:sym typeface="Verdana"/>
        </a:defRPr>
      </a:lvl2pPr>
      <a:lvl3pPr marL="835602" marR="0" indent="-232352" algn="l" defTabSz="914400" rtl="0" latinLnBrk="0">
        <a:lnSpc>
          <a:spcPct val="100000"/>
        </a:lnSpc>
        <a:spcBef>
          <a:spcPts val="200"/>
        </a:spcBef>
        <a:spcAft>
          <a:spcPts val="0"/>
        </a:spcAft>
        <a:buClr>
          <a:schemeClr val="accent1"/>
        </a:buClr>
        <a:buSzPct val="100000"/>
        <a:buFontTx/>
        <a:buChar char="●"/>
        <a:tabLst/>
        <a:defRPr b="0" baseline="0" cap="none" i="0" spc="0" strike="noStrike" sz="2800" u="none">
          <a:solidFill>
            <a:srgbClr val="000000"/>
          </a:solidFill>
          <a:uFillTx/>
          <a:latin typeface="Verdana"/>
          <a:ea typeface="Verdana"/>
          <a:cs typeface="Verdana"/>
          <a:sym typeface="Verdana"/>
        </a:defRPr>
      </a:lvl3pPr>
      <a:lvl4pPr marL="1110415" marR="0" indent="-269040" algn="l" defTabSz="914400" rtl="0" latinLnBrk="0">
        <a:lnSpc>
          <a:spcPct val="100000"/>
        </a:lnSpc>
        <a:spcBef>
          <a:spcPts val="200"/>
        </a:spcBef>
        <a:spcAft>
          <a:spcPts val="0"/>
        </a:spcAft>
        <a:buClr>
          <a:schemeClr val="accent1"/>
        </a:buClr>
        <a:buSzPct val="112000"/>
        <a:buFontTx/>
        <a:buChar char="◦"/>
        <a:tabLst/>
        <a:defRPr b="0" baseline="0" cap="none" i="0" spc="0" strike="noStrike" sz="2800" u="none">
          <a:solidFill>
            <a:srgbClr val="000000"/>
          </a:solidFill>
          <a:uFillTx/>
          <a:latin typeface="Verdana"/>
          <a:ea typeface="Verdana"/>
          <a:cs typeface="Verdana"/>
          <a:sym typeface="Verdana"/>
        </a:defRPr>
      </a:lvl4pPr>
      <a:lvl5pPr marL="1380948" marR="0" indent="-283986" algn="l" defTabSz="914400" rtl="0" latinLnBrk="0">
        <a:lnSpc>
          <a:spcPct val="100000"/>
        </a:lnSpc>
        <a:spcBef>
          <a:spcPts val="200"/>
        </a:spcBef>
        <a:spcAft>
          <a:spcPts val="0"/>
        </a:spcAft>
        <a:buClr>
          <a:schemeClr val="accent1"/>
        </a:buClr>
        <a:buSzPct val="100000"/>
        <a:buFontTx/>
        <a:buChar char="●"/>
        <a:tabLst/>
        <a:defRPr b="0" baseline="0" cap="none" i="0" spc="0" strike="noStrike" sz="2800" u="none">
          <a:solidFill>
            <a:srgbClr val="000000"/>
          </a:solidFill>
          <a:uFillTx/>
          <a:latin typeface="Verdana"/>
          <a:ea typeface="Verdana"/>
          <a:cs typeface="Verdana"/>
          <a:sym typeface="Verdana"/>
        </a:defRPr>
      </a:lvl5pPr>
      <a:lvl6pPr marL="1608806" marR="0" indent="-301214" algn="l" defTabSz="914400" rtl="0" latinLnBrk="0">
        <a:lnSpc>
          <a:spcPct val="100000"/>
        </a:lnSpc>
        <a:spcBef>
          <a:spcPts val="200"/>
        </a:spcBef>
        <a:spcAft>
          <a:spcPts val="0"/>
        </a:spcAft>
        <a:buClr>
          <a:schemeClr val="accent1"/>
        </a:buClr>
        <a:buSzPct val="100000"/>
        <a:buFontTx/>
        <a:buChar char="◦"/>
        <a:tabLst/>
        <a:defRPr b="0" baseline="0" cap="none" i="0" spc="0" strike="noStrike" sz="2800" u="none">
          <a:solidFill>
            <a:srgbClr val="000000"/>
          </a:solidFill>
          <a:uFillTx/>
          <a:latin typeface="Verdana"/>
          <a:ea typeface="Verdana"/>
          <a:cs typeface="Verdana"/>
          <a:sym typeface="Verdana"/>
        </a:defRPr>
      </a:lvl6pPr>
      <a:lvl7pPr marL="1859279" marR="0" indent="-341375" algn="l" defTabSz="914400" rtl="0" latinLnBrk="0">
        <a:lnSpc>
          <a:spcPct val="100000"/>
        </a:lnSpc>
        <a:spcBef>
          <a:spcPts val="200"/>
        </a:spcBef>
        <a:spcAft>
          <a:spcPts val="0"/>
        </a:spcAft>
        <a:buClr>
          <a:schemeClr val="accent1"/>
        </a:buClr>
        <a:buSzPct val="100000"/>
        <a:buFontTx/>
        <a:buChar char="●"/>
        <a:tabLst/>
        <a:defRPr b="0" baseline="0" cap="none" i="0" spc="0" strike="noStrike" sz="2800" u="none">
          <a:solidFill>
            <a:srgbClr val="000000"/>
          </a:solidFill>
          <a:uFillTx/>
          <a:latin typeface="Verdana"/>
          <a:ea typeface="Verdana"/>
          <a:cs typeface="Verdana"/>
          <a:sym typeface="Verdana"/>
        </a:defRPr>
      </a:lvl7pPr>
      <a:lvl8pPr marL="2078735" marR="0" indent="-341375" algn="l" defTabSz="914400" rtl="0" latinLnBrk="0">
        <a:lnSpc>
          <a:spcPct val="100000"/>
        </a:lnSpc>
        <a:spcBef>
          <a:spcPts val="200"/>
        </a:spcBef>
        <a:spcAft>
          <a:spcPts val="0"/>
        </a:spcAft>
        <a:buClr>
          <a:schemeClr val="accent1"/>
        </a:buClr>
        <a:buSzPct val="100000"/>
        <a:buFontTx/>
        <a:buChar char="◦"/>
        <a:tabLst/>
        <a:defRPr b="0" baseline="0" cap="none" i="0" spc="0" strike="noStrike" sz="2800" u="none">
          <a:solidFill>
            <a:srgbClr val="000000"/>
          </a:solidFill>
          <a:uFillTx/>
          <a:latin typeface="Verdana"/>
          <a:ea typeface="Verdana"/>
          <a:cs typeface="Verdana"/>
          <a:sym typeface="Verdana"/>
        </a:defRPr>
      </a:lvl8pPr>
      <a:lvl9pPr marL="2307335" marR="0" indent="-341375" algn="l" defTabSz="914400" rtl="0" latinLnBrk="0">
        <a:lnSpc>
          <a:spcPct val="100000"/>
        </a:lnSpc>
        <a:spcBef>
          <a:spcPts val="200"/>
        </a:spcBef>
        <a:spcAft>
          <a:spcPts val="0"/>
        </a:spcAft>
        <a:buClr>
          <a:schemeClr val="accent1"/>
        </a:buClr>
        <a:buSzPct val="100000"/>
        <a:buFontTx/>
        <a:buChar char="●"/>
        <a:tabLst/>
        <a:defRPr b="0" baseline="0" cap="none" i="0" spc="0" strike="noStrike" sz="2800" u="none">
          <a:solidFill>
            <a:srgbClr val="000000"/>
          </a:solidFill>
          <a:uFillTx/>
          <a:latin typeface="Verdana"/>
          <a:ea typeface="Verdana"/>
          <a:cs typeface="Verdana"/>
          <a:sym typeface="Verdana"/>
        </a:defRPr>
      </a:lvl9pPr>
    </p:bodyStyle>
    <p:otherStyle>
      <a:lvl1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Verdana"/>
        </a:defRPr>
      </a:lvl1pPr>
      <a:lvl2pPr marL="0" marR="0" indent="4572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Verdana"/>
        </a:defRPr>
      </a:lvl2pPr>
      <a:lvl3pPr marL="0" marR="0" indent="9144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Verdana"/>
        </a:defRPr>
      </a:lvl3pPr>
      <a:lvl4pPr marL="0" marR="0" indent="13716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Verdana"/>
        </a:defRPr>
      </a:lvl4pPr>
      <a:lvl5pPr marL="0" marR="0" indent="18288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Verdana"/>
        </a:defRPr>
      </a:lvl5pPr>
      <a:lvl6pPr marL="0" marR="0" indent="22860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Verdana"/>
        </a:defRPr>
      </a:lvl6pPr>
      <a:lvl7pPr marL="0" marR="0" indent="27432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Verdana"/>
        </a:defRPr>
      </a:lvl7pPr>
      <a:lvl8pPr marL="0" marR="0" indent="32004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Verdana"/>
        </a:defRPr>
      </a:lvl8pPr>
      <a:lvl9pPr marL="0" marR="0" indent="36576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Verdana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://www.cs.ucdavis.edu/~koehl/" TargetMode="External"/><Relationship Id="rId3" Type="http://schemas.openxmlformats.org/officeDocument/2006/relationships/hyperlink" Target="mailto:koehl@cs.ucdavis.edu" TargetMode="Externa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png"/></Relationships>
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png"/></Relationships>
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png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png"/></Relationships>
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_rels/slide2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_rels/slide2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_rels/slide2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_rels/slide2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
</file>

<file path=ppt/slides/_rels/slide2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png"/><Relationship Id="rId3" Type="http://schemas.openxmlformats.org/officeDocument/2006/relationships/image" Target="../media/image10.png"/></Relationships>

</file>

<file path=ppt/slides/_rels/slide2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png"/><Relationship Id="rId3" Type="http://schemas.openxmlformats.org/officeDocument/2006/relationships/image" Target="../media/image12.png"/></Relationships>

</file>

<file path=ppt/slides/_rels/slide2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hyperlink" Target="http://web.mit.edu/acmath/matlab/IAP2007/" TargetMode="External"/><Relationship Id="rId3" Type="http://schemas.openxmlformats.org/officeDocument/2006/relationships/hyperlink" Target="http://www.mathworks.com/moler/exm/chapters.html" TargetMode="External"/><Relationship Id="rId4" Type="http://schemas.openxmlformats.org/officeDocument/2006/relationships/hyperlink" Target="https://www.mathworks.com/help/matlab/getting-started-with-matlab.html" TargetMode="Externa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Rectangle 2"/>
          <p:cNvSpPr txBox="1"/>
          <p:nvPr>
            <p:ph type="ctrTitle"/>
          </p:nvPr>
        </p:nvSpPr>
        <p:spPr>
          <a:xfrm>
            <a:off x="685800" y="1828800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 sz="3600">
                <a:solidFill>
                  <a:schemeClr val="accent2"/>
                </a:solidFill>
                <a:effectLst>
                  <a:outerShdw sx="100000" sy="100000" kx="0" ky="0" algn="b" rotWithShape="0" blurRad="38100" dist="38100" dir="2700000">
                    <a:srgbClr val="00000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Introduction to Matlab</a:t>
            </a:r>
          </a:p>
        </p:txBody>
      </p:sp>
      <p:sp>
        <p:nvSpPr>
          <p:cNvPr id="103" name="Rectangle 3"/>
          <p:cNvSpPr txBox="1"/>
          <p:nvPr>
            <p:ph type="subTitle" sz="quarter" idx="1"/>
          </p:nvPr>
        </p:nvSpPr>
        <p:spPr>
          <a:xfrm>
            <a:off x="1371600" y="3584575"/>
            <a:ext cx="6400800" cy="1752600"/>
          </a:xfrm>
          <a:prstGeom prst="rect">
            <a:avLst/>
          </a:prstGeom>
        </p:spPr>
        <p:txBody>
          <a:bodyPr/>
          <a:lstStyle>
            <a:lvl1pPr indent="36512">
              <a:defRPr sz="2400"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Patrice Koehl</a:t>
            </a:r>
          </a:p>
        </p:txBody>
      </p:sp>
      <p:sp>
        <p:nvSpPr>
          <p:cNvPr id="104" name="Text Box 5"/>
          <p:cNvSpPr txBox="1"/>
          <p:nvPr/>
        </p:nvSpPr>
        <p:spPr>
          <a:xfrm>
            <a:off x="1517333" y="5562600"/>
            <a:ext cx="4226531" cy="9296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i="1"/>
            </a:pPr>
            <a:r>
              <a:rPr u="sng">
                <a:solidFill>
                  <a:srgbClr val="6B9F25"/>
                </a:solidFill>
                <a:uFill>
                  <a:solidFill>
                    <a:srgbClr val="6B9F25"/>
                  </a:solidFill>
                </a:uFill>
                <a:hlinkClick r:id="rId2" invalidUrl="" action="" tgtFrame="" tooltip="" history="1" highlightClick="0" endSnd="0"/>
              </a:rPr>
              <a:t>http://www.cs.ucdavis.edu/~koehl</a:t>
            </a:r>
            <a:r>
              <a:rPr u="sng">
                <a:solidFill>
                  <a:srgbClr val="6B9F25"/>
                </a:solidFill>
                <a:uFill>
                  <a:solidFill>
                    <a:srgbClr val="6B9F25"/>
                  </a:solidFill>
                </a:uFill>
                <a:hlinkClick r:id="rId2" invalidUrl="" action="" tgtFrame="" tooltip="" history="1" highlightClick="0" endSnd="0"/>
              </a:rPr>
              <a:t>/</a:t>
            </a:r>
          </a:p>
          <a:p>
            <a:pPr>
              <a:defRPr i="1"/>
            </a:pPr>
          </a:p>
          <a:p>
            <a:pPr>
              <a:defRPr i="1"/>
            </a:pPr>
            <a:r>
              <a:rPr u="sng">
                <a:solidFill>
                  <a:srgbClr val="6B9F25"/>
                </a:solidFill>
                <a:uFill>
                  <a:solidFill>
                    <a:srgbClr val="6B9F25"/>
                  </a:solidFill>
                </a:uFill>
                <a:hlinkClick r:id="rId3" invalidUrl="" action="" tgtFrame="" tooltip="" history="1" highlightClick="0" endSnd="0"/>
              </a:rPr>
              <a:t>koehl@cs.ucdavis.edu</a:t>
            </a:r>
            <a:r>
              <a:t>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Rectangle 1"/>
          <p:cNvSpPr txBox="1"/>
          <p:nvPr/>
        </p:nvSpPr>
        <p:spPr>
          <a:xfrm>
            <a:off x="872807" y="1933575"/>
            <a:ext cx="6588761" cy="40538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spcBef>
                <a:spcPts val="1200"/>
              </a:spcBef>
              <a:buClr>
                <a:schemeClr val="accent2"/>
              </a:buClr>
              <a:buSzPct val="100000"/>
              <a:buChar char="➢"/>
              <a:defRPr sz="2000"/>
            </a:pPr>
            <a:r>
              <a:t>Begin with an alphabetic character: a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>
              <a:spcBef>
                <a:spcPts val="1200"/>
              </a:spcBef>
              <a:buClr>
                <a:schemeClr val="accent2"/>
              </a:buClr>
              <a:buSzPct val="100000"/>
              <a:buChar char="➢"/>
              <a:defRPr sz="2000"/>
            </a:pPr>
            <a:r>
              <a:t>Case sensitive: a, A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>
              <a:spcBef>
                <a:spcPts val="1200"/>
              </a:spcBef>
              <a:buClr>
                <a:schemeClr val="accent2"/>
              </a:buClr>
              <a:buSzPct val="100000"/>
              <a:buChar char="➢"/>
              <a:defRPr sz="2000"/>
            </a:pPr>
            <a:r>
              <a:t>No data typing: a=10; a=</a:t>
            </a:r>
            <a:r>
              <a:t>‘</a:t>
            </a:r>
            <a:r>
              <a:t>OK</a:t>
            </a:r>
            <a:r>
              <a:t>’</a:t>
            </a:r>
            <a:r>
              <a:t>; a=2.5 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>
              <a:spcBef>
                <a:spcPts val="1200"/>
              </a:spcBef>
              <a:buClr>
                <a:schemeClr val="accent2"/>
              </a:buClr>
              <a:buSzPct val="100000"/>
              <a:buChar char="➢"/>
              <a:defRPr sz="2000"/>
            </a:pPr>
            <a:r>
              <a:t>Default output variable: ans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>
              <a:spcBef>
                <a:spcPts val="1200"/>
              </a:spcBef>
              <a:buClr>
                <a:schemeClr val="accent2"/>
              </a:buClr>
              <a:buSzPct val="100000"/>
              <a:buChar char="➢"/>
              <a:defRPr sz="2000"/>
            </a:pPr>
            <a:r>
              <a:t> Built-in constants: </a:t>
            </a:r>
            <a:r>
              <a:rPr b="1">
                <a:solidFill>
                  <a:schemeClr val="accent2"/>
                </a:solidFill>
              </a:rPr>
              <a:t>pi i j Inf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>
              <a:spcBef>
                <a:spcPts val="1200"/>
              </a:spcBef>
              <a:buClr>
                <a:schemeClr val="accent2"/>
              </a:buClr>
              <a:buSzPct val="100000"/>
              <a:buChar char="➢"/>
              <a:defRPr b="1" sz="2000">
                <a:solidFill>
                  <a:schemeClr val="accent2"/>
                </a:solidFill>
              </a:defRPr>
            </a:pPr>
            <a:r>
              <a:t>clear </a:t>
            </a:r>
            <a:r>
              <a:rPr b="0">
                <a:solidFill>
                  <a:srgbClr val="000000"/>
                </a:solidFill>
              </a:rPr>
              <a:t>removes variables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>
              <a:spcBef>
                <a:spcPts val="1200"/>
              </a:spcBef>
              <a:buClr>
                <a:schemeClr val="accent2"/>
              </a:buClr>
              <a:buSzPct val="100000"/>
              <a:buChar char="➢"/>
              <a:defRPr sz="2000"/>
            </a:pPr>
            <a:r>
              <a:t> </a:t>
            </a:r>
            <a:r>
              <a:rPr b="1">
                <a:solidFill>
                  <a:schemeClr val="accent2"/>
                </a:solidFill>
              </a:rPr>
              <a:t>who</a:t>
            </a:r>
            <a:r>
              <a:t> lists variables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>
              <a:spcBef>
                <a:spcPts val="1200"/>
              </a:spcBef>
              <a:buClr>
                <a:schemeClr val="accent2"/>
              </a:buClr>
              <a:buSzPct val="100000"/>
              <a:buChar char="➢"/>
              <a:defRPr sz="2000"/>
            </a:pPr>
            <a:r>
              <a:t> </a:t>
            </a:r>
            <a:r>
              <a:rPr b="1">
                <a:solidFill>
                  <a:schemeClr val="accent2"/>
                </a:solidFill>
              </a:rPr>
              <a:t>whos</a:t>
            </a:r>
            <a:r>
              <a:t> list variables and gives size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>
              <a:spcBef>
                <a:spcPts val="1200"/>
              </a:spcBef>
              <a:buClr>
                <a:schemeClr val="accent2"/>
              </a:buClr>
              <a:buSzPct val="100000"/>
              <a:buChar char="➢"/>
              <a:defRPr sz="2000"/>
            </a:pPr>
            <a:r>
              <a:t>Special characters : </a:t>
            </a:r>
            <a:r>
              <a:rPr b="1">
                <a:solidFill>
                  <a:schemeClr val="accent2"/>
                </a:solidFill>
              </a:rPr>
              <a:t>[] () {} ; % : = . ... @</a:t>
            </a:r>
          </a:p>
        </p:txBody>
      </p:sp>
      <p:sp>
        <p:nvSpPr>
          <p:cNvPr id="148" name="TextBox 2"/>
          <p:cNvSpPr txBox="1"/>
          <p:nvPr/>
        </p:nvSpPr>
        <p:spPr>
          <a:xfrm>
            <a:off x="2434908" y="492125"/>
            <a:ext cx="3722524" cy="5486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3000">
                <a:solidFill>
                  <a:schemeClr val="accent2"/>
                </a:solidFill>
              </a:defRPr>
            </a:lvl1pPr>
          </a:lstStyle>
          <a:p>
            <a:pPr/>
            <a:r>
              <a:t>Variables in Matlab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Rectangle 1"/>
          <p:cNvSpPr txBox="1"/>
          <p:nvPr/>
        </p:nvSpPr>
        <p:spPr>
          <a:xfrm>
            <a:off x="660082" y="1982788"/>
            <a:ext cx="5091748" cy="4130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spcBef>
                <a:spcPts val="1800"/>
              </a:spcBef>
              <a:buClr>
                <a:schemeClr val="accent2"/>
              </a:buClr>
              <a:buSzPct val="100000"/>
              <a:buChar char="➢"/>
              <a:defRPr sz="2000"/>
            </a:pPr>
            <a:r>
              <a:t>Row vectors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>
              <a:spcBef>
                <a:spcPts val="1800"/>
              </a:spcBef>
              <a:defRPr sz="2000"/>
            </a:pPr>
            <a:r>
              <a:t>&gt;&gt; R1 = </a:t>
            </a:r>
            <a:r>
              <a:rPr b="1">
                <a:solidFill>
                  <a:schemeClr val="accent3"/>
                </a:solidFill>
              </a:rPr>
              <a:t>[</a:t>
            </a:r>
            <a:r>
              <a:t>1 6 3 8 5</a:t>
            </a:r>
            <a:r>
              <a:rPr b="1">
                <a:solidFill>
                  <a:schemeClr val="accent3"/>
                </a:solidFill>
              </a:rPr>
              <a:t>]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>
              <a:spcBef>
                <a:spcPts val="1800"/>
              </a:spcBef>
              <a:defRPr sz="2000"/>
            </a:pPr>
            <a:r>
              <a:t>&gt;&gt; R2 = </a:t>
            </a:r>
            <a:r>
              <a:rPr b="1">
                <a:solidFill>
                  <a:schemeClr val="accent3"/>
                </a:solidFill>
              </a:rPr>
              <a:t>[</a:t>
            </a:r>
            <a:r>
              <a:t>1 : 5</a:t>
            </a:r>
            <a:r>
              <a:rPr b="1">
                <a:solidFill>
                  <a:schemeClr val="accent3"/>
                </a:solidFill>
              </a:rPr>
              <a:t>]</a:t>
            </a:r>
          </a:p>
          <a:p>
            <a:pPr>
              <a:spcBef>
                <a:spcPts val="1800"/>
              </a:spcBef>
              <a:defRPr sz="2000"/>
            </a:pPr>
            <a:r>
              <a:t>&gt;&gt; R3 = </a:t>
            </a:r>
            <a:r>
              <a:rPr b="1">
                <a:solidFill>
                  <a:schemeClr val="accent3"/>
                </a:solidFill>
              </a:rPr>
              <a:t>[</a:t>
            </a:r>
            <a:r>
              <a:t>-pi : pi/3 : pi</a:t>
            </a:r>
            <a:r>
              <a:rPr b="1">
                <a:solidFill>
                  <a:schemeClr val="accent3"/>
                </a:solidFill>
              </a:rPr>
              <a:t>]</a:t>
            </a:r>
          </a:p>
          <a:p>
            <a:pPr>
              <a:spcBef>
                <a:spcPts val="1800"/>
              </a:spcBef>
              <a:defRPr sz="2000"/>
            </a:pPr>
          </a:p>
          <a:p>
            <a:pPr>
              <a:spcBef>
                <a:spcPts val="1800"/>
              </a:spcBef>
              <a:buClr>
                <a:schemeClr val="accent2"/>
              </a:buClr>
              <a:buSzPct val="100000"/>
              <a:buChar char="➢"/>
              <a:defRPr sz="2000"/>
            </a:pPr>
            <a:r>
              <a:t> Column vectors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>
              <a:spcBef>
                <a:spcPts val="1800"/>
              </a:spcBef>
              <a:defRPr sz="2000"/>
            </a:pPr>
            <a:r>
              <a:t>&gt;&gt; C1 = </a:t>
            </a:r>
            <a:r>
              <a:rPr b="1">
                <a:solidFill>
                  <a:schemeClr val="accent3"/>
                </a:solidFill>
              </a:rPr>
              <a:t>[</a:t>
            </a:r>
            <a:r>
              <a:t>1; 2; 3; 4; 5</a:t>
            </a:r>
            <a:r>
              <a:rPr b="1">
                <a:solidFill>
                  <a:schemeClr val="accent3"/>
                </a:solidFill>
              </a:rPr>
              <a:t>]</a:t>
            </a:r>
          </a:p>
          <a:p>
            <a:pPr>
              <a:spcBef>
                <a:spcPts val="1800"/>
              </a:spcBef>
              <a:defRPr sz="2000"/>
            </a:pPr>
            <a:r>
              <a:t> &gt;&gt; C2 = R2'</a:t>
            </a:r>
          </a:p>
        </p:txBody>
      </p:sp>
      <p:sp>
        <p:nvSpPr>
          <p:cNvPr id="151" name="TextBox 2"/>
          <p:cNvSpPr txBox="1"/>
          <p:nvPr/>
        </p:nvSpPr>
        <p:spPr>
          <a:xfrm>
            <a:off x="2331720" y="576262"/>
            <a:ext cx="3398265" cy="5486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3000">
                <a:solidFill>
                  <a:schemeClr val="accent2"/>
                </a:solidFill>
              </a:defRPr>
            </a:lvl1pPr>
          </a:lstStyle>
          <a:p>
            <a:pPr/>
            <a:r>
              <a:t>Vectors in Matlab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TextBox 1"/>
          <p:cNvSpPr txBox="1"/>
          <p:nvPr/>
        </p:nvSpPr>
        <p:spPr>
          <a:xfrm>
            <a:off x="2331720" y="576262"/>
            <a:ext cx="3579649" cy="5486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3000">
                <a:solidFill>
                  <a:schemeClr val="accent2"/>
                </a:solidFill>
              </a:defRPr>
            </a:lvl1pPr>
          </a:lstStyle>
          <a:p>
            <a:pPr/>
            <a:r>
              <a:t>Matrices in Matlab</a:t>
            </a:r>
          </a:p>
        </p:txBody>
      </p:sp>
      <p:sp>
        <p:nvSpPr>
          <p:cNvPr id="154" name="Rectangle 2"/>
          <p:cNvSpPr txBox="1"/>
          <p:nvPr/>
        </p:nvSpPr>
        <p:spPr>
          <a:xfrm>
            <a:off x="1453832" y="1422400"/>
            <a:ext cx="4480561" cy="4815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spcBef>
                <a:spcPts val="1200"/>
              </a:spcBef>
              <a:buClr>
                <a:schemeClr val="accent2"/>
              </a:buClr>
              <a:buSzPct val="100000"/>
              <a:buChar char="➢"/>
              <a:defRPr b="1" sz="2000"/>
            </a:pPr>
            <a:r>
              <a:t>Creating a matrix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>
              <a:spcBef>
                <a:spcPts val="1200"/>
              </a:spcBef>
              <a:defRPr sz="2000"/>
            </a:pPr>
            <a:r>
              <a:t>&gt;&gt; A =</a:t>
            </a:r>
            <a:r>
              <a:rPr b="1">
                <a:solidFill>
                  <a:schemeClr val="accent3"/>
                </a:solidFill>
              </a:rPr>
              <a:t> [</a:t>
            </a:r>
            <a:r>
              <a:t>1 2.5 5 0; 1 1.3 pi 4</a:t>
            </a:r>
            <a:r>
              <a:rPr b="1">
                <a:solidFill>
                  <a:schemeClr val="accent3"/>
                </a:solidFill>
              </a:rPr>
              <a:t>]</a:t>
            </a:r>
            <a:r>
              <a:t> &gt;&gt; A = </a:t>
            </a:r>
            <a:r>
              <a:rPr b="1">
                <a:solidFill>
                  <a:schemeClr val="accent3"/>
                </a:solidFill>
              </a:rPr>
              <a:t> [</a:t>
            </a:r>
            <a:r>
              <a:t>R1; R2</a:t>
            </a:r>
            <a:r>
              <a:rPr b="1">
                <a:solidFill>
                  <a:schemeClr val="accent3"/>
                </a:solidFill>
              </a:rPr>
              <a:t>]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>
              <a:spcBef>
                <a:spcPts val="1200"/>
              </a:spcBef>
              <a:defRPr sz="2000"/>
            </a:pPr>
            <a:r>
              <a:t>&gt;&gt; A = zeros(10,5)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>
              <a:spcBef>
                <a:spcPts val="1200"/>
              </a:spcBef>
              <a:defRPr sz="2000"/>
            </a:pPr>
            <a:r>
              <a:t>&gt;&gt; A = ones(10,5)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>
              <a:spcBef>
                <a:spcPts val="1200"/>
              </a:spcBef>
              <a:defRPr sz="2000"/>
            </a:pPr>
            <a:r>
              <a:t>&gt;&gt; A = eye(10)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>
              <a:spcBef>
                <a:spcPts val="1200"/>
              </a:spcBef>
              <a:defRPr sz="2000"/>
            </a:pPr>
          </a:p>
          <a:p>
            <a:pPr>
              <a:spcBef>
                <a:spcPts val="1200"/>
              </a:spcBef>
              <a:buClr>
                <a:schemeClr val="accent2"/>
              </a:buClr>
              <a:buSzPct val="100000"/>
              <a:buChar char="➢"/>
              <a:defRPr b="1" sz="2000"/>
            </a:pPr>
            <a:r>
              <a:t>Accessing elements 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>
              <a:spcBef>
                <a:spcPts val="1200"/>
              </a:spcBef>
              <a:defRPr sz="2000"/>
            </a:pPr>
            <a:r>
              <a:t>&gt;&gt; A</a:t>
            </a:r>
            <a:r>
              <a:rPr b="1">
                <a:solidFill>
                  <a:schemeClr val="accent3"/>
                </a:solidFill>
              </a:rPr>
              <a:t>(</a:t>
            </a:r>
            <a:r>
              <a:t>1,1</a:t>
            </a:r>
            <a:r>
              <a:rPr b="1">
                <a:solidFill>
                  <a:schemeClr val="accent3"/>
                </a:solidFill>
              </a:rPr>
              <a:t>)</a:t>
            </a:r>
          </a:p>
          <a:p>
            <a:pPr>
              <a:spcBef>
                <a:spcPts val="1200"/>
              </a:spcBef>
              <a:defRPr sz="2000"/>
            </a:pPr>
            <a:r>
              <a:t>&gt;&gt; A</a:t>
            </a:r>
            <a:r>
              <a:rPr b="1">
                <a:solidFill>
                  <a:schemeClr val="accent3"/>
                </a:solidFill>
              </a:rPr>
              <a:t>(</a:t>
            </a:r>
            <a:r>
              <a:t>1:2, 2:4</a:t>
            </a:r>
            <a:r>
              <a:rPr b="1">
                <a:solidFill>
                  <a:schemeClr val="accent3"/>
                </a:solidFill>
              </a:rPr>
              <a:t>)</a:t>
            </a:r>
            <a:r>
              <a:t> 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>
              <a:spcBef>
                <a:spcPts val="1200"/>
              </a:spcBef>
              <a:defRPr sz="2000"/>
            </a:pPr>
            <a:r>
              <a:t>&gt;&gt; A</a:t>
            </a:r>
            <a:r>
              <a:rPr b="1">
                <a:solidFill>
                  <a:schemeClr val="accent3"/>
                </a:solidFill>
              </a:rPr>
              <a:t>(</a:t>
            </a:r>
            <a:r>
              <a:t>:,2</a:t>
            </a:r>
            <a:r>
              <a:rPr b="1">
                <a:solidFill>
                  <a:schemeClr val="accent3"/>
                </a:solidFill>
              </a:rPr>
              <a:t>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Rectangle 1"/>
          <p:cNvSpPr txBox="1"/>
          <p:nvPr/>
        </p:nvSpPr>
        <p:spPr>
          <a:xfrm>
            <a:off x="1156969" y="1828800"/>
            <a:ext cx="5791836" cy="35966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spcBef>
                <a:spcPts val="1200"/>
              </a:spcBef>
              <a:buClr>
                <a:schemeClr val="accent2"/>
              </a:buClr>
              <a:buSzPct val="100000"/>
              <a:buChar char="➢"/>
              <a:defRPr b="1" sz="2000"/>
            </a:pPr>
            <a:r>
              <a:t>Operators + and –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>
              <a:spcBef>
                <a:spcPts val="1200"/>
              </a:spcBef>
              <a:defRPr sz="2000"/>
            </a:pPr>
            <a:r>
              <a:t>&gt;&gt; X = [</a:t>
            </a:r>
            <a:r>
              <a:rPr b="1">
                <a:solidFill>
                  <a:schemeClr val="accent3"/>
                </a:solidFill>
              </a:rPr>
              <a:t>1</a:t>
            </a:r>
            <a:r>
              <a:t> 2 3] 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>
              <a:spcBef>
                <a:spcPts val="1200"/>
              </a:spcBef>
              <a:defRPr sz="2000"/>
            </a:pPr>
            <a:r>
              <a:t>&gt;&gt; Y = [</a:t>
            </a:r>
            <a:r>
              <a:rPr b="1">
                <a:solidFill>
                  <a:schemeClr val="accent3"/>
                </a:solidFill>
              </a:rPr>
              <a:t>4</a:t>
            </a:r>
            <a:r>
              <a:t> 5 6] 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>
              <a:spcBef>
                <a:spcPts val="1200"/>
              </a:spcBef>
              <a:defRPr sz="2000"/>
            </a:pPr>
            <a:r>
              <a:t>&gt;&gt; A = X + Y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>
              <a:spcBef>
                <a:spcPts val="1200"/>
              </a:spcBef>
              <a:defRPr sz="2000"/>
            </a:pPr>
            <a:r>
              <a:t>    A=   </a:t>
            </a:r>
            <a:r>
              <a:rPr b="1">
                <a:solidFill>
                  <a:schemeClr val="accent3"/>
                </a:solidFill>
              </a:rPr>
              <a:t>5</a:t>
            </a:r>
            <a:r>
              <a:t>  7    9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>
              <a:spcBef>
                <a:spcPts val="1200"/>
              </a:spcBef>
              <a:defRPr sz="2000"/>
            </a:pPr>
          </a:p>
          <a:p>
            <a:pPr>
              <a:spcBef>
                <a:spcPts val="1200"/>
              </a:spcBef>
              <a:buClr>
                <a:schemeClr val="accent2"/>
              </a:buClr>
              <a:buSzPct val="100000"/>
              <a:buChar char="➢"/>
              <a:defRPr b="1" sz="2000"/>
            </a:pPr>
            <a:r>
              <a:t>Operators *, /, and ^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>
              <a:spcBef>
                <a:spcPts val="1200"/>
              </a:spcBef>
              <a:defRPr sz="2000"/>
            </a:pPr>
            <a:r>
              <a:t>&gt;&gt; Ainv = A^-1 </a:t>
            </a:r>
            <a:r>
              <a:rPr>
                <a:solidFill>
                  <a:srgbClr val="FF0000"/>
                </a:solidFill>
              </a:rPr>
              <a:t>Matrix math is default!</a:t>
            </a:r>
          </a:p>
        </p:txBody>
      </p:sp>
      <p:sp>
        <p:nvSpPr>
          <p:cNvPr id="157" name="TextBox 2"/>
          <p:cNvSpPr txBox="1"/>
          <p:nvPr/>
        </p:nvSpPr>
        <p:spPr>
          <a:xfrm>
            <a:off x="2331720" y="576262"/>
            <a:ext cx="3505235" cy="5486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3000">
                <a:solidFill>
                  <a:schemeClr val="accent2"/>
                </a:solidFill>
              </a:defRPr>
            </a:lvl1pPr>
          </a:lstStyle>
          <a:p>
            <a:pPr/>
            <a:r>
              <a:t>Matrix Operations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TextBox 1"/>
          <p:cNvSpPr txBox="1"/>
          <p:nvPr/>
        </p:nvSpPr>
        <p:spPr>
          <a:xfrm>
            <a:off x="2331720" y="576262"/>
            <a:ext cx="4780878" cy="5486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3000">
                <a:solidFill>
                  <a:schemeClr val="accent2"/>
                </a:solidFill>
              </a:defRPr>
            </a:lvl1pPr>
          </a:lstStyle>
          <a:p>
            <a:pPr/>
            <a:r>
              <a:t>Element wise operations</a:t>
            </a:r>
          </a:p>
        </p:txBody>
      </p:sp>
      <p:sp>
        <p:nvSpPr>
          <p:cNvPr id="160" name="Rectangle 2"/>
          <p:cNvSpPr txBox="1"/>
          <p:nvPr/>
        </p:nvSpPr>
        <p:spPr>
          <a:xfrm>
            <a:off x="985519" y="1936750"/>
            <a:ext cx="5318761" cy="27965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b="1" sz="2400"/>
            </a:pPr>
            <a:r>
              <a:t>Operators .*, ./, and .^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>
              <a:defRPr sz="1900"/>
            </a:pPr>
            <a:r>
              <a:t> 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>
              <a:defRPr sz="1900"/>
            </a:pPr>
            <a:r>
              <a:t>&gt;&gt; Z = [2 </a:t>
            </a:r>
            <a:r>
              <a:rPr b="1">
                <a:solidFill>
                  <a:schemeClr val="accent3"/>
                </a:solidFill>
              </a:rPr>
              <a:t>3</a:t>
            </a:r>
            <a:r>
              <a:t> 4]’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>
              <a:defRPr sz="1900"/>
            </a:pPr>
          </a:p>
          <a:p>
            <a:pPr>
              <a:defRPr sz="1900"/>
            </a:pPr>
            <a:r>
              <a:t>&gt;&gt; B = [Z.^2 Z Z.^0]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>
              <a:defRPr sz="1900"/>
            </a:pPr>
          </a:p>
          <a:p>
            <a:pPr>
              <a:defRPr sz="1900"/>
            </a:pPr>
            <a:r>
              <a:t>B=    4   2    1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>
              <a:defRPr sz="1900"/>
            </a:pPr>
            <a:r>
              <a:t>        </a:t>
            </a:r>
            <a:r>
              <a:rPr b="1">
                <a:solidFill>
                  <a:schemeClr val="accent3"/>
                </a:solidFill>
              </a:rPr>
              <a:t>9   3    1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>
              <a:defRPr sz="1900"/>
            </a:pPr>
            <a:r>
              <a:t>      16   4    1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TextBox 3"/>
          <p:cNvSpPr txBox="1"/>
          <p:nvPr/>
        </p:nvSpPr>
        <p:spPr>
          <a:xfrm>
            <a:off x="2622233" y="612775"/>
            <a:ext cx="1205506" cy="4851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2600">
                <a:solidFill>
                  <a:schemeClr val="accent2"/>
                </a:solidFill>
              </a:defRPr>
            </a:lvl1pPr>
          </a:lstStyle>
          <a:p>
            <a:pPr/>
            <a:r>
              <a:t>Matlab</a:t>
            </a:r>
          </a:p>
        </p:txBody>
      </p:sp>
      <p:sp>
        <p:nvSpPr>
          <p:cNvPr id="163" name="TextBox 4"/>
          <p:cNvSpPr txBox="1"/>
          <p:nvPr/>
        </p:nvSpPr>
        <p:spPr>
          <a:xfrm>
            <a:off x="868044" y="2465388"/>
            <a:ext cx="6953398" cy="3291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buClr>
                <a:schemeClr val="accent2"/>
              </a:buClr>
              <a:buSzPct val="100000"/>
              <a:buChar char="➢"/>
              <a:defRPr sz="3000">
                <a:solidFill>
                  <a:srgbClr val="000000">
                    <a:alpha val="30000"/>
                  </a:srgbClr>
                </a:solidFill>
              </a:defRPr>
            </a:pPr>
            <a:r>
              <a:t>The Matlab Environment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>
              <a:buClr>
                <a:schemeClr val="accent2"/>
              </a:buClr>
              <a:buSzPct val="100000"/>
              <a:buChar char="➢"/>
              <a:defRPr sz="3000"/>
            </a:pPr>
          </a:p>
          <a:p>
            <a:pPr>
              <a:buClr>
                <a:schemeClr val="accent2"/>
              </a:buClr>
              <a:buSzPct val="100000"/>
              <a:buChar char="➢"/>
              <a:defRPr sz="3000">
                <a:solidFill>
                  <a:srgbClr val="000000">
                    <a:alpha val="30000"/>
                  </a:srgbClr>
                </a:solidFill>
              </a:defRPr>
            </a:pPr>
            <a:r>
              <a:t>Variables; operations on variables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>
              <a:buClr>
                <a:schemeClr val="accent2"/>
              </a:buClr>
              <a:buSzPct val="100000"/>
              <a:buChar char="➢"/>
              <a:defRPr sz="3000">
                <a:solidFill>
                  <a:srgbClr val="000000">
                    <a:alpha val="30000"/>
                  </a:srgbClr>
                </a:solidFill>
              </a:defRPr>
            </a:pPr>
          </a:p>
          <a:p>
            <a:pPr>
              <a:buClr>
                <a:schemeClr val="accent2"/>
              </a:buClr>
              <a:buSzPct val="100000"/>
              <a:buChar char="➢"/>
              <a:defRPr sz="3000"/>
            </a:pPr>
            <a:r>
              <a:t>Programming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>
              <a:buClr>
                <a:schemeClr val="accent2"/>
              </a:buClr>
              <a:buSzPct val="100000"/>
              <a:buChar char="➢"/>
              <a:defRPr sz="3000">
                <a:solidFill>
                  <a:srgbClr val="000000">
                    <a:alpha val="30000"/>
                  </a:srgbClr>
                </a:solidFill>
              </a:defRPr>
            </a:pPr>
          </a:p>
          <a:p>
            <a:pPr>
              <a:buClr>
                <a:schemeClr val="accent2"/>
              </a:buClr>
              <a:buSzPct val="100000"/>
              <a:buChar char="➢"/>
              <a:defRPr sz="3000">
                <a:solidFill>
                  <a:srgbClr val="000000">
                    <a:alpha val="30000"/>
                  </a:srgbClr>
                </a:solidFill>
              </a:defRPr>
            </a:pPr>
            <a:r>
              <a:t>Visualization</a:t>
            </a:r>
          </a:p>
        </p:txBody>
      </p:sp>
      <p:pic>
        <p:nvPicPr>
          <p:cNvPr id="164" name="Picture 4" descr="Picture 4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199062" y="290513"/>
            <a:ext cx="2971801" cy="2230437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Rectangle 1"/>
          <p:cNvSpPr txBox="1"/>
          <p:nvPr/>
        </p:nvSpPr>
        <p:spPr>
          <a:xfrm>
            <a:off x="512444" y="2198688"/>
            <a:ext cx="7326950" cy="4206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buClr>
                <a:schemeClr val="accent2"/>
              </a:buClr>
              <a:buSzPct val="100000"/>
              <a:buChar char="➢"/>
              <a:defRPr b="1" sz="2200"/>
            </a:pPr>
            <a:r>
              <a:t>Script M-Files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>
              <a:defRPr sz="2200"/>
            </a:pPr>
          </a:p>
          <a:p>
            <a:pPr>
              <a:buClr>
                <a:schemeClr val="accent3"/>
              </a:buClr>
              <a:buSzPct val="100000"/>
              <a:buChar char="▪"/>
              <a:defRPr sz="2200"/>
            </a:pPr>
            <a:r>
              <a:t>Automate a series of steps. 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>
              <a:buClr>
                <a:schemeClr val="accent3"/>
              </a:buClr>
              <a:buSzPct val="100000"/>
              <a:buChar char="▪"/>
              <a:defRPr sz="2200"/>
            </a:pPr>
            <a:r>
              <a:t>Share workspace with other scripts and the command line interface. 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>
              <a:defRPr sz="2200"/>
            </a:pPr>
          </a:p>
          <a:p>
            <a:pPr>
              <a:buClr>
                <a:schemeClr val="accent2"/>
              </a:buClr>
              <a:buSzPct val="100000"/>
              <a:buChar char="➢"/>
              <a:defRPr b="1" sz="2200"/>
            </a:pPr>
            <a:r>
              <a:t>Function M-Files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>
              <a:defRPr sz="2200"/>
            </a:pPr>
          </a:p>
          <a:p>
            <a:pPr>
              <a:buClr>
                <a:schemeClr val="accent3"/>
              </a:buClr>
              <a:buSzPct val="100000"/>
              <a:buChar char="▪"/>
              <a:defRPr sz="2200"/>
            </a:pPr>
            <a:r>
              <a:t>Extend the MATLAB language.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>
              <a:buClr>
                <a:schemeClr val="accent3"/>
              </a:buClr>
              <a:buSzPct val="100000"/>
              <a:buChar char="▪"/>
              <a:defRPr sz="2200"/>
            </a:pPr>
            <a:r>
              <a:t>Can accept input arguments and return output arguments.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>
              <a:buClr>
                <a:schemeClr val="accent3"/>
              </a:buClr>
              <a:buSzPct val="100000"/>
              <a:buChar char="▪"/>
              <a:defRPr sz="2200"/>
            </a:pPr>
            <a:r>
              <a:t>Store variables in internal workspace.</a:t>
            </a:r>
          </a:p>
        </p:txBody>
      </p:sp>
      <p:sp>
        <p:nvSpPr>
          <p:cNvPr id="167" name="TextBox 2"/>
          <p:cNvSpPr txBox="1"/>
          <p:nvPr/>
        </p:nvSpPr>
        <p:spPr>
          <a:xfrm>
            <a:off x="2642870" y="292100"/>
            <a:ext cx="3628019" cy="5232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2800">
                <a:solidFill>
                  <a:schemeClr val="accent2"/>
                </a:solidFill>
              </a:defRPr>
            </a:lvl1pPr>
          </a:lstStyle>
          <a:p>
            <a:pPr/>
            <a:r>
              <a:t>M-file programming</a:t>
            </a:r>
          </a:p>
        </p:txBody>
      </p:sp>
      <p:pic>
        <p:nvPicPr>
          <p:cNvPr id="168" name="Picture 3" descr="Picture 3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751387" y="815975"/>
            <a:ext cx="3738563" cy="212566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Rectangle 1"/>
          <p:cNvSpPr txBox="1"/>
          <p:nvPr/>
        </p:nvSpPr>
        <p:spPr>
          <a:xfrm>
            <a:off x="909319" y="1933575"/>
            <a:ext cx="7538086" cy="34061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buClr>
                <a:schemeClr val="accent2"/>
              </a:buClr>
              <a:buSzPct val="100000"/>
              <a:buChar char="➢"/>
              <a:defRPr b="1" sz="2400"/>
            </a:pPr>
            <a:r>
              <a:t>Always one script M-File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>
              <a:buClr>
                <a:schemeClr val="accent2"/>
              </a:buClr>
              <a:buSzPct val="100000"/>
              <a:buChar char="➢"/>
              <a:defRPr sz="2400"/>
            </a:pPr>
          </a:p>
          <a:p>
            <a:pPr>
              <a:buClr>
                <a:schemeClr val="accent2"/>
              </a:buClr>
              <a:buSzPct val="100000"/>
              <a:buChar char="➢"/>
              <a:defRPr b="1" sz="2400"/>
            </a:pPr>
            <a:r>
              <a:t>Uses built-in and user-defined functions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>
              <a:buClr>
                <a:schemeClr val="accent2"/>
              </a:buClr>
              <a:buSzPct val="100000"/>
              <a:buChar char="➢"/>
              <a:defRPr sz="2400"/>
            </a:pPr>
          </a:p>
          <a:p>
            <a:pPr>
              <a:buClr>
                <a:schemeClr val="accent2"/>
              </a:buClr>
              <a:buSzPct val="100000"/>
              <a:buChar char="➢"/>
              <a:defRPr b="1" sz="2400"/>
            </a:pPr>
            <a:r>
              <a:t>Created in MATLAB Editor 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>
              <a:defRPr sz="2400"/>
            </a:pPr>
            <a:r>
              <a:t>&gt;&gt; edit model.m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>
              <a:buClr>
                <a:schemeClr val="accent2"/>
              </a:buClr>
              <a:buSzPct val="100000"/>
              <a:buChar char="➢"/>
              <a:defRPr sz="2400"/>
            </a:pPr>
          </a:p>
          <a:p>
            <a:pPr>
              <a:buClr>
                <a:schemeClr val="accent2"/>
              </a:buClr>
              <a:buSzPct val="100000"/>
              <a:buChar char="➢"/>
              <a:defRPr b="1" sz="2400"/>
            </a:pPr>
            <a:r>
              <a:t>Run from Command Line Window 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>
              <a:defRPr sz="2400"/>
            </a:pPr>
            <a:r>
              <a:t>&gt;&gt; model</a:t>
            </a:r>
          </a:p>
        </p:txBody>
      </p:sp>
      <p:sp>
        <p:nvSpPr>
          <p:cNvPr id="171" name="TextBox 2"/>
          <p:cNvSpPr txBox="1"/>
          <p:nvPr/>
        </p:nvSpPr>
        <p:spPr>
          <a:xfrm>
            <a:off x="2642870" y="292100"/>
            <a:ext cx="3628019" cy="5232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2800">
                <a:solidFill>
                  <a:schemeClr val="accent2"/>
                </a:solidFill>
              </a:defRPr>
            </a:lvl1pPr>
          </a:lstStyle>
          <a:p>
            <a:pPr/>
            <a:r>
              <a:t>M-file programming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3" name="Picture 1" descr="Picture 1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446212" y="1573212"/>
            <a:ext cx="4524376" cy="4756151"/>
          </a:xfrm>
          <a:prstGeom prst="rect">
            <a:avLst/>
          </a:prstGeom>
          <a:ln w="12700">
            <a:miter lim="400000"/>
          </a:ln>
        </p:spPr>
      </p:pic>
      <p:sp>
        <p:nvSpPr>
          <p:cNvPr id="174" name="TextBox 2"/>
          <p:cNvSpPr txBox="1"/>
          <p:nvPr/>
        </p:nvSpPr>
        <p:spPr>
          <a:xfrm>
            <a:off x="2585720" y="439737"/>
            <a:ext cx="3644861" cy="586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3200">
                <a:solidFill>
                  <a:schemeClr val="accent2"/>
                </a:solidFill>
              </a:defRPr>
            </a:lvl1pPr>
          </a:lstStyle>
          <a:p>
            <a:pPr/>
            <a:r>
              <a:t>Example of script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TextBox 1"/>
          <p:cNvSpPr txBox="1"/>
          <p:nvPr/>
        </p:nvSpPr>
        <p:spPr>
          <a:xfrm>
            <a:off x="2585720" y="439737"/>
            <a:ext cx="4167545" cy="586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3200">
                <a:solidFill>
                  <a:schemeClr val="accent2"/>
                </a:solidFill>
              </a:defRPr>
            </a:lvl1pPr>
          </a:lstStyle>
          <a:p>
            <a:pPr/>
            <a:r>
              <a:t>Example of function</a:t>
            </a:r>
          </a:p>
        </p:txBody>
      </p:sp>
      <p:pic>
        <p:nvPicPr>
          <p:cNvPr id="177" name="Picture 2" descr="Picture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31825" y="1644650"/>
            <a:ext cx="8220075" cy="4327525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Rectangle 2"/>
          <p:cNvSpPr txBox="1"/>
          <p:nvPr/>
        </p:nvSpPr>
        <p:spPr>
          <a:xfrm>
            <a:off x="2244407" y="722948"/>
            <a:ext cx="3529648" cy="1005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b">
            <a:spAutoFit/>
          </a:bodyPr>
          <a:lstStyle/>
          <a:p>
            <a:pPr defTabSz="914400">
              <a:defRPr sz="3000">
                <a:solidFill>
                  <a:schemeClr val="accent2"/>
                </a:solidFill>
              </a:defRPr>
            </a:pPr>
            <a:r>
              <a:t>What is MATLAB?</a:t>
            </a:r>
            <a:br/>
          </a:p>
        </p:txBody>
      </p:sp>
      <p:sp>
        <p:nvSpPr>
          <p:cNvPr id="107" name="Rectangle 3"/>
          <p:cNvSpPr txBox="1"/>
          <p:nvPr/>
        </p:nvSpPr>
        <p:spPr>
          <a:xfrm>
            <a:off x="636269" y="1422400"/>
            <a:ext cx="8019100" cy="579386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342900" indent="-342900" defTabSz="914400">
              <a:lnSpc>
                <a:spcPct val="90000"/>
              </a:lnSpc>
              <a:spcBef>
                <a:spcPts val="500"/>
              </a:spcBef>
              <a:buClr>
                <a:schemeClr val="accent2"/>
              </a:buClr>
              <a:buSzPct val="75000"/>
              <a:buChar char="➢"/>
              <a:defRPr sz="2300"/>
            </a:pPr>
            <a:r>
              <a:t>A high-performance language for technical computing (Mathworks, 1998)</a:t>
            </a: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marL="342900" indent="-342900" defTabSz="914400">
              <a:lnSpc>
                <a:spcPct val="90000"/>
              </a:lnSpc>
              <a:spcBef>
                <a:spcPts val="500"/>
              </a:spcBef>
              <a:buClr>
                <a:schemeClr val="accent2"/>
              </a:buClr>
              <a:buSzPct val="75000"/>
              <a:buChar char="➢"/>
              <a:defRPr sz="2300"/>
            </a:pPr>
          </a:p>
          <a:p>
            <a:pPr marL="342900" indent="-342900" defTabSz="914400">
              <a:lnSpc>
                <a:spcPct val="90000"/>
              </a:lnSpc>
              <a:spcBef>
                <a:spcPts val="500"/>
              </a:spcBef>
              <a:buClr>
                <a:schemeClr val="accent2"/>
              </a:buClr>
              <a:buSzPct val="75000"/>
              <a:buChar char="➢"/>
              <a:defRPr sz="2300"/>
            </a:pPr>
            <a:r>
              <a:t>The name is derived from </a:t>
            </a:r>
            <a:r>
              <a:rPr>
                <a:solidFill>
                  <a:schemeClr val="accent2"/>
                </a:solidFill>
              </a:rPr>
              <a:t>MAT</a:t>
            </a:r>
            <a:r>
              <a:t>rix </a:t>
            </a:r>
            <a:r>
              <a:rPr>
                <a:solidFill>
                  <a:schemeClr val="accent2"/>
                </a:solidFill>
              </a:rPr>
              <a:t>Lab</a:t>
            </a:r>
            <a:r>
              <a:t>oratory</a:t>
            </a: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marL="342900" indent="-342900" defTabSz="914400">
              <a:lnSpc>
                <a:spcPct val="90000"/>
              </a:lnSpc>
              <a:spcBef>
                <a:spcPts val="500"/>
              </a:spcBef>
              <a:defRPr sz="2300"/>
            </a:pPr>
          </a:p>
          <a:p>
            <a:pPr marL="342900" indent="-342900" defTabSz="914400">
              <a:lnSpc>
                <a:spcPct val="90000"/>
              </a:lnSpc>
              <a:spcBef>
                <a:spcPts val="500"/>
              </a:spcBef>
              <a:buClr>
                <a:schemeClr val="accent2"/>
              </a:buClr>
              <a:buSzPct val="75000"/>
              <a:buChar char="➢"/>
              <a:defRPr sz="2300"/>
            </a:pPr>
            <a:r>
              <a:t>Typical uses of MATLAB</a:t>
            </a: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marL="342900" indent="-342900" defTabSz="914400">
              <a:lnSpc>
                <a:spcPct val="90000"/>
              </a:lnSpc>
              <a:spcBef>
                <a:spcPts val="500"/>
              </a:spcBef>
              <a:defRPr sz="2300"/>
            </a:pPr>
            <a:r>
              <a:t>		Mathematical computations</a:t>
            </a: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marL="342900" indent="-342900" defTabSz="914400">
              <a:lnSpc>
                <a:spcPct val="90000"/>
              </a:lnSpc>
              <a:spcBef>
                <a:spcPts val="500"/>
              </a:spcBef>
              <a:defRPr b="1" sz="2300"/>
            </a:pPr>
            <a:r>
              <a:t>		</a:t>
            </a:r>
            <a:r>
              <a:rPr b="0"/>
              <a:t>Algorithmic development</a:t>
            </a: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marL="342900" indent="-342900" defTabSz="914400">
              <a:lnSpc>
                <a:spcPct val="90000"/>
              </a:lnSpc>
              <a:spcBef>
                <a:spcPts val="500"/>
              </a:spcBef>
              <a:defRPr b="1" sz="2300"/>
            </a:pPr>
            <a:r>
              <a:t>		</a:t>
            </a:r>
            <a:r>
              <a:rPr b="0"/>
              <a:t>Model prototyping</a:t>
            </a: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marL="342900" indent="-342900" defTabSz="914400">
              <a:lnSpc>
                <a:spcPct val="90000"/>
              </a:lnSpc>
              <a:spcBef>
                <a:spcPts val="500"/>
              </a:spcBef>
              <a:defRPr b="1" sz="2300"/>
            </a:pPr>
            <a:r>
              <a:t>	   	</a:t>
            </a:r>
            <a:r>
              <a:rPr b="0"/>
              <a:t>Data analysis and exploration of data    	       	(visualization)</a:t>
            </a: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marL="342900" indent="-342900" defTabSz="914400">
              <a:lnSpc>
                <a:spcPct val="90000"/>
              </a:lnSpc>
              <a:spcBef>
                <a:spcPts val="500"/>
              </a:spcBef>
              <a:defRPr sz="2300"/>
            </a:pPr>
            <a:r>
              <a:t>		Scientific and engineering graphics for 	presentation</a:t>
            </a: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marL="342900" indent="-342900" defTabSz="914400">
              <a:lnSpc>
                <a:spcPct val="90000"/>
              </a:lnSpc>
              <a:spcBef>
                <a:spcPts val="500"/>
              </a:spcBef>
              <a:defRPr sz="28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TextBox 2"/>
          <p:cNvSpPr txBox="1"/>
          <p:nvPr/>
        </p:nvSpPr>
        <p:spPr>
          <a:xfrm>
            <a:off x="2841307" y="493712"/>
            <a:ext cx="2894855" cy="5486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3000">
                <a:solidFill>
                  <a:schemeClr val="accent2"/>
                </a:solidFill>
              </a:defRPr>
            </a:lvl1pPr>
          </a:lstStyle>
          <a:p>
            <a:pPr/>
            <a:r>
              <a:t>Input / Output</a:t>
            </a:r>
          </a:p>
        </p:txBody>
      </p:sp>
      <p:sp>
        <p:nvSpPr>
          <p:cNvPr id="180" name="TextBox 3"/>
          <p:cNvSpPr txBox="1"/>
          <p:nvPr/>
        </p:nvSpPr>
        <p:spPr>
          <a:xfrm>
            <a:off x="983932" y="1406525"/>
            <a:ext cx="6533889" cy="45256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buClr>
                <a:schemeClr val="accent2"/>
              </a:buClr>
              <a:buSzPct val="100000"/>
              <a:buChar char="➢"/>
              <a:defRPr sz="3000">
                <a:latin typeface="Arial"/>
                <a:ea typeface="Arial"/>
                <a:cs typeface="Arial"/>
                <a:sym typeface="Arial"/>
              </a:defRPr>
            </a:pPr>
            <a:r>
              <a:t>Get input from command window:</a:t>
            </a:r>
            <a:endParaRPr sz="2400"/>
          </a:p>
          <a:p>
            <a:pPr>
              <a:buClr>
                <a:schemeClr val="accent2"/>
              </a:buClr>
              <a:buSzPct val="100000"/>
              <a:buChar char="➢"/>
              <a:defRPr sz="3000">
                <a:latin typeface="Arial"/>
                <a:ea typeface="Arial"/>
                <a:cs typeface="Arial"/>
                <a:sym typeface="Arial"/>
              </a:defRPr>
            </a:pPr>
          </a:p>
          <a:p>
            <a:pPr lvl="1">
              <a:defRPr sz="2400">
                <a:latin typeface="Arial"/>
                <a:ea typeface="Arial"/>
                <a:cs typeface="Arial"/>
                <a:sym typeface="Arial"/>
              </a:defRPr>
            </a:pPr>
            <a:r>
              <a:t>&gt;&gt; num = </a:t>
            </a:r>
            <a:r>
              <a:rPr>
                <a:solidFill>
                  <a:srgbClr val="FF0000"/>
                </a:solidFill>
              </a:rPr>
              <a:t>input</a:t>
            </a:r>
            <a:r>
              <a:t>(</a:t>
            </a:r>
            <a:r>
              <a:t>‘</a:t>
            </a:r>
            <a:r>
              <a:t>What is the altitude :</a:t>
            </a:r>
            <a:r>
              <a:t>’</a:t>
            </a:r>
            <a:r>
              <a:t>)</a:t>
            </a:r>
          </a:p>
          <a:p>
            <a:pPr lvl="1">
              <a:defRPr sz="2400">
                <a:latin typeface="Arial"/>
                <a:ea typeface="Arial"/>
                <a:cs typeface="Arial"/>
                <a:sym typeface="Arial"/>
              </a:defRPr>
            </a:pPr>
            <a:r>
              <a:t>&gt;&gt; str = </a:t>
            </a:r>
            <a:r>
              <a:rPr>
                <a:solidFill>
                  <a:srgbClr val="FF0000"/>
                </a:solidFill>
              </a:rPr>
              <a:t>input</a:t>
            </a:r>
            <a:r>
              <a:t>(</a:t>
            </a:r>
            <a:r>
              <a:t>‘</a:t>
            </a:r>
            <a:r>
              <a:t>Enter name of the planet</a:t>
            </a:r>
            <a:r>
              <a:t>’</a:t>
            </a:r>
            <a:r>
              <a:t>,</a:t>
            </a:r>
            <a:r>
              <a:t>’</a:t>
            </a:r>
            <a:r>
              <a:t>s</a:t>
            </a:r>
            <a:r>
              <a:t>’</a:t>
            </a:r>
            <a:r>
              <a:t>)</a:t>
            </a:r>
          </a:p>
          <a:p>
            <a:pPr lvl="1">
              <a:defRPr sz="3000">
                <a:latin typeface="Arial"/>
                <a:ea typeface="Arial"/>
                <a:cs typeface="Arial"/>
                <a:sym typeface="Arial"/>
              </a:defRPr>
            </a:pPr>
          </a:p>
          <a:p>
            <a:pPr>
              <a:buClr>
                <a:schemeClr val="accent2"/>
              </a:buClr>
              <a:buSzPct val="100000"/>
              <a:buChar char="➢"/>
              <a:defRPr sz="3000">
                <a:latin typeface="Arial"/>
                <a:ea typeface="Arial"/>
                <a:cs typeface="Arial"/>
                <a:sym typeface="Arial"/>
              </a:defRPr>
            </a:pPr>
            <a:r>
              <a:t>Display output in command window:</a:t>
            </a:r>
            <a:endParaRPr sz="2400"/>
          </a:p>
          <a:p>
            <a:pPr>
              <a:buClr>
                <a:schemeClr val="accent2"/>
              </a:buClr>
              <a:buSzPct val="100000"/>
              <a:buChar char="➢"/>
              <a:defRPr sz="3000">
                <a:latin typeface="Arial"/>
                <a:ea typeface="Arial"/>
                <a:cs typeface="Arial"/>
                <a:sym typeface="Arial"/>
              </a:defRPr>
            </a:pPr>
          </a:p>
          <a:p>
            <a:pPr lvl="1">
              <a:defRPr b="1" sz="2600">
                <a:latin typeface="Arial"/>
                <a:ea typeface="Arial"/>
                <a:cs typeface="Arial"/>
                <a:sym typeface="Arial"/>
              </a:defRPr>
            </a:pPr>
            <a:r>
              <a:t>String</a:t>
            </a:r>
            <a:endParaRPr sz="2400"/>
          </a:p>
          <a:p>
            <a:pPr lvl="1">
              <a:defRPr sz="2600">
                <a:latin typeface="Arial"/>
                <a:ea typeface="Arial"/>
                <a:cs typeface="Arial"/>
                <a:sym typeface="Arial"/>
              </a:defRPr>
            </a:pPr>
            <a:r>
              <a:t>	</a:t>
            </a:r>
            <a:r>
              <a:rPr sz="2400"/>
              <a:t>&gt;&gt; </a:t>
            </a:r>
            <a:r>
              <a:rPr sz="2400">
                <a:solidFill>
                  <a:srgbClr val="FF0000"/>
                </a:solidFill>
              </a:rPr>
              <a:t>disp</a:t>
            </a:r>
            <a:r>
              <a:rPr sz="2400"/>
              <a:t>(</a:t>
            </a:r>
            <a:r>
              <a:rPr sz="2400"/>
              <a:t>‘</a:t>
            </a:r>
            <a:r>
              <a:rPr sz="2400"/>
              <a:t>The answer is:</a:t>
            </a:r>
            <a:r>
              <a:rPr sz="2400"/>
              <a:t>’</a:t>
            </a:r>
            <a:r>
              <a:rPr sz="2400"/>
              <a:t>)</a:t>
            </a:r>
            <a:endParaRPr sz="2400"/>
          </a:p>
          <a:p>
            <a:pPr lvl="1">
              <a:defRPr b="1" sz="2600">
                <a:latin typeface="Arial"/>
                <a:ea typeface="Arial"/>
                <a:cs typeface="Arial"/>
                <a:sym typeface="Arial"/>
              </a:defRPr>
            </a:pPr>
            <a:r>
              <a:t>String + number:</a:t>
            </a:r>
            <a:endParaRPr sz="2400"/>
          </a:p>
          <a:p>
            <a:pPr lvl="1">
              <a:defRPr sz="2600">
                <a:latin typeface="Arial"/>
                <a:ea typeface="Arial"/>
                <a:cs typeface="Arial"/>
                <a:sym typeface="Arial"/>
              </a:defRPr>
            </a:pPr>
            <a:r>
              <a:t>	</a:t>
            </a:r>
            <a:r>
              <a:rPr sz="2400"/>
              <a:t>&gt;&gt; </a:t>
            </a:r>
            <a:r>
              <a:rPr sz="2400">
                <a:solidFill>
                  <a:srgbClr val="FF0000"/>
                </a:solidFill>
              </a:rPr>
              <a:t>disp</a:t>
            </a:r>
            <a:r>
              <a:rPr sz="2400"/>
              <a:t>([</a:t>
            </a:r>
            <a:r>
              <a:rPr sz="2400"/>
              <a:t>‘</a:t>
            </a:r>
            <a:r>
              <a:rPr sz="2400"/>
              <a:t>The value of x is: </a:t>
            </a:r>
            <a:r>
              <a:rPr sz="2400"/>
              <a:t>‘</a:t>
            </a:r>
            <a:r>
              <a:rPr sz="2400"/>
              <a:t> </a:t>
            </a:r>
            <a:r>
              <a:rPr sz="2400">
                <a:solidFill>
                  <a:srgbClr val="FF0000"/>
                </a:solidFill>
              </a:rPr>
              <a:t>num2str</a:t>
            </a:r>
            <a:r>
              <a:rPr sz="2400"/>
              <a:t>(x)])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2" name="Picture 1" descr="Picture 1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76250" y="1117600"/>
            <a:ext cx="8191500" cy="4622800"/>
          </a:xfrm>
          <a:prstGeom prst="rect">
            <a:avLst/>
          </a:prstGeom>
          <a:ln w="12700">
            <a:miter lim="400000"/>
          </a:ln>
        </p:spPr>
      </p:pic>
      <p:sp>
        <p:nvSpPr>
          <p:cNvPr id="183" name="TextBox 2"/>
          <p:cNvSpPr txBox="1"/>
          <p:nvPr/>
        </p:nvSpPr>
        <p:spPr>
          <a:xfrm>
            <a:off x="3079433" y="404813"/>
            <a:ext cx="1995560" cy="5486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3000">
                <a:solidFill>
                  <a:schemeClr val="accent2"/>
                </a:solidFill>
              </a:defRPr>
            </a:lvl1pPr>
          </a:lstStyle>
          <a:p>
            <a:pPr/>
            <a:r>
              <a:t>Operators</a:t>
            </a:r>
          </a:p>
        </p:txBody>
      </p:sp>
      <p:sp>
        <p:nvSpPr>
          <p:cNvPr id="184" name="Rectangle 3"/>
          <p:cNvSpPr/>
          <p:nvPr/>
        </p:nvSpPr>
        <p:spPr>
          <a:xfrm>
            <a:off x="1004887" y="3241675"/>
            <a:ext cx="4776788" cy="417513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TextBox 1"/>
          <p:cNvSpPr txBox="1"/>
          <p:nvPr/>
        </p:nvSpPr>
        <p:spPr>
          <a:xfrm>
            <a:off x="1809433" y="473075"/>
            <a:ext cx="4999656" cy="5486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3000">
                <a:solidFill>
                  <a:schemeClr val="accent2"/>
                </a:solidFill>
              </a:defRPr>
            </a:lvl1pPr>
          </a:lstStyle>
          <a:p>
            <a:pPr/>
            <a:r>
              <a:t>Program flow control: For</a:t>
            </a:r>
          </a:p>
        </p:txBody>
      </p:sp>
      <p:sp>
        <p:nvSpPr>
          <p:cNvPr id="187" name="TextBox 2"/>
          <p:cNvSpPr txBox="1"/>
          <p:nvPr/>
        </p:nvSpPr>
        <p:spPr>
          <a:xfrm>
            <a:off x="709294" y="1384300"/>
            <a:ext cx="7642861" cy="48412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i="1"/>
            </a:pPr>
            <a:r>
              <a:t>Simple program that sums the squares of all the elements of</a:t>
            </a:r>
            <a:endParaRPr sz="2400">
              <a:latin typeface="Arial"/>
              <a:ea typeface="Arial"/>
              <a:cs typeface="Arial"/>
              <a:sym typeface="Arial"/>
            </a:endParaRPr>
          </a:p>
          <a:p>
            <a:pPr>
              <a:defRPr i="1"/>
            </a:pPr>
            <a:r>
              <a:t>a matrix A:</a:t>
            </a:r>
            <a:endParaRPr sz="2400">
              <a:latin typeface="Arial"/>
              <a:ea typeface="Arial"/>
              <a:cs typeface="Arial"/>
              <a:sym typeface="Arial"/>
            </a:endParaRPr>
          </a:p>
          <a:p>
            <a:pPr/>
          </a:p>
          <a:p>
            <a:pPr/>
            <a:r>
              <a:t>N = 10;</a:t>
            </a:r>
            <a:endParaRPr sz="2400">
              <a:latin typeface="Arial"/>
              <a:ea typeface="Arial"/>
              <a:cs typeface="Arial"/>
              <a:sym typeface="Arial"/>
            </a:endParaRPr>
          </a:p>
          <a:p>
            <a:pPr/>
            <a:r>
              <a:t>M = 20;</a:t>
            </a:r>
            <a:endParaRPr sz="2400">
              <a:latin typeface="Arial"/>
              <a:ea typeface="Arial"/>
              <a:cs typeface="Arial"/>
              <a:sym typeface="Arial"/>
            </a:endParaRPr>
          </a:p>
          <a:p>
            <a:pPr/>
          </a:p>
          <a:p>
            <a:pPr/>
            <a:r>
              <a:t>A = rand(10,20)</a:t>
            </a:r>
            <a:endParaRPr sz="2400">
              <a:latin typeface="Arial"/>
              <a:ea typeface="Arial"/>
              <a:cs typeface="Arial"/>
              <a:sym typeface="Arial"/>
            </a:endParaRPr>
          </a:p>
          <a:p>
            <a:pPr/>
          </a:p>
          <a:p>
            <a:pPr/>
            <a:r>
              <a:t>Sum = 0;</a:t>
            </a:r>
            <a:endParaRPr sz="2400">
              <a:latin typeface="Arial"/>
              <a:ea typeface="Arial"/>
              <a:cs typeface="Arial"/>
              <a:sym typeface="Arial"/>
            </a:endParaRPr>
          </a:p>
          <a:p>
            <a:pPr>
              <a:defRPr b="1"/>
            </a:pPr>
            <a:r>
              <a:t>for i = 1:N</a:t>
            </a:r>
            <a:endParaRPr sz="2400">
              <a:latin typeface="Arial"/>
              <a:ea typeface="Arial"/>
              <a:cs typeface="Arial"/>
              <a:sym typeface="Arial"/>
            </a:endParaRPr>
          </a:p>
          <a:p>
            <a:pPr/>
            <a:r>
              <a:t>	</a:t>
            </a:r>
            <a:r>
              <a:rPr b="1"/>
              <a:t>for j = 1:M</a:t>
            </a:r>
            <a:endParaRPr sz="2400">
              <a:latin typeface="Arial"/>
              <a:ea typeface="Arial"/>
              <a:cs typeface="Arial"/>
              <a:sym typeface="Arial"/>
            </a:endParaRPr>
          </a:p>
          <a:p>
            <a:pPr/>
            <a:r>
              <a:t>		Sum = Sum + A(i,j)^2;</a:t>
            </a:r>
            <a:endParaRPr sz="2400">
              <a:latin typeface="Arial"/>
              <a:ea typeface="Arial"/>
              <a:cs typeface="Arial"/>
              <a:sym typeface="Arial"/>
            </a:endParaRPr>
          </a:p>
          <a:p>
            <a:pPr/>
            <a:r>
              <a:t>	</a:t>
            </a:r>
            <a:r>
              <a:rPr b="1"/>
              <a:t>end</a:t>
            </a:r>
            <a:endParaRPr sz="2400">
              <a:latin typeface="Arial"/>
              <a:ea typeface="Arial"/>
              <a:cs typeface="Arial"/>
              <a:sym typeface="Arial"/>
            </a:endParaRPr>
          </a:p>
          <a:p>
            <a:pPr>
              <a:defRPr b="1"/>
            </a:pPr>
            <a:r>
              <a:t>end</a:t>
            </a:r>
            <a:endParaRPr sz="2400">
              <a:latin typeface="Arial"/>
              <a:ea typeface="Arial"/>
              <a:cs typeface="Arial"/>
              <a:sym typeface="Arial"/>
            </a:endParaRPr>
          </a:p>
          <a:p>
            <a:pPr/>
          </a:p>
          <a:p>
            <a:pPr/>
            <a:r>
              <a:t>Note that this can be done in one line:</a:t>
            </a:r>
            <a:endParaRPr sz="2400">
              <a:latin typeface="Arial"/>
              <a:ea typeface="Arial"/>
              <a:cs typeface="Arial"/>
              <a:sym typeface="Arial"/>
            </a:endParaRPr>
          </a:p>
          <a:p>
            <a:pPr/>
            <a:r>
              <a:t>Sum2 = sum(sum(A.*A));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TextBox 1"/>
          <p:cNvSpPr txBox="1"/>
          <p:nvPr/>
        </p:nvSpPr>
        <p:spPr>
          <a:xfrm>
            <a:off x="1809433" y="473075"/>
            <a:ext cx="4634655" cy="5486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3000">
                <a:solidFill>
                  <a:schemeClr val="accent2"/>
                </a:solidFill>
              </a:defRPr>
            </a:lvl1pPr>
          </a:lstStyle>
          <a:p>
            <a:pPr/>
            <a:r>
              <a:t>Program flow control: if</a:t>
            </a:r>
          </a:p>
        </p:txBody>
      </p:sp>
      <p:sp>
        <p:nvSpPr>
          <p:cNvPr id="190" name="TextBox 2"/>
          <p:cNvSpPr txBox="1"/>
          <p:nvPr/>
        </p:nvSpPr>
        <p:spPr>
          <a:xfrm>
            <a:off x="690245" y="1649413"/>
            <a:ext cx="6739568" cy="35104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i="1"/>
            </a:pPr>
            <a:r>
              <a:t>Simple program that compares two numbers a and b: set</a:t>
            </a:r>
            <a:endParaRPr sz="2400">
              <a:latin typeface="Arial"/>
              <a:ea typeface="Arial"/>
              <a:cs typeface="Arial"/>
              <a:sym typeface="Arial"/>
            </a:endParaRPr>
          </a:p>
          <a:p>
            <a:pPr>
              <a:defRPr i="1"/>
            </a:pPr>
            <a:r>
              <a:t>j to 1 if a&gt;b, -1 if a&lt;b, and 0 if a = b:</a:t>
            </a:r>
            <a:endParaRPr sz="2400">
              <a:latin typeface="Arial"/>
              <a:ea typeface="Arial"/>
              <a:cs typeface="Arial"/>
              <a:sym typeface="Arial"/>
            </a:endParaRPr>
          </a:p>
          <a:p>
            <a:pPr>
              <a:defRPr i="1"/>
            </a:pPr>
          </a:p>
          <a:p>
            <a:pPr>
              <a:defRPr i="1"/>
            </a:pPr>
          </a:p>
          <a:p>
            <a:pPr>
              <a:defRPr b="1"/>
            </a:pPr>
            <a:r>
              <a:t>if a &gt; b</a:t>
            </a:r>
            <a:endParaRPr sz="2400">
              <a:latin typeface="Arial"/>
              <a:ea typeface="Arial"/>
              <a:cs typeface="Arial"/>
              <a:sym typeface="Arial"/>
            </a:endParaRPr>
          </a:p>
          <a:p>
            <a:pPr/>
            <a:r>
              <a:t>	j = 1;</a:t>
            </a:r>
            <a:endParaRPr sz="2400">
              <a:latin typeface="Arial"/>
              <a:ea typeface="Arial"/>
              <a:cs typeface="Arial"/>
              <a:sym typeface="Arial"/>
            </a:endParaRPr>
          </a:p>
          <a:p>
            <a:pPr>
              <a:defRPr b="1"/>
            </a:pPr>
            <a:r>
              <a:t>else if a &lt; b</a:t>
            </a:r>
            <a:endParaRPr sz="2400">
              <a:latin typeface="Arial"/>
              <a:ea typeface="Arial"/>
              <a:cs typeface="Arial"/>
              <a:sym typeface="Arial"/>
            </a:endParaRPr>
          </a:p>
          <a:p>
            <a:pPr/>
            <a:r>
              <a:t>	j = -1;</a:t>
            </a:r>
            <a:endParaRPr sz="2400">
              <a:latin typeface="Arial"/>
              <a:ea typeface="Arial"/>
              <a:cs typeface="Arial"/>
              <a:sym typeface="Arial"/>
            </a:endParaRPr>
          </a:p>
          <a:p>
            <a:pPr>
              <a:defRPr b="1"/>
            </a:pPr>
            <a:r>
              <a:t>else</a:t>
            </a:r>
            <a:endParaRPr sz="2400">
              <a:latin typeface="Arial"/>
              <a:ea typeface="Arial"/>
              <a:cs typeface="Arial"/>
              <a:sym typeface="Arial"/>
            </a:endParaRPr>
          </a:p>
          <a:p>
            <a:pPr/>
            <a:r>
              <a:t>	j = 0;</a:t>
            </a:r>
            <a:endParaRPr sz="2400">
              <a:latin typeface="Arial"/>
              <a:ea typeface="Arial"/>
              <a:cs typeface="Arial"/>
              <a:sym typeface="Arial"/>
            </a:endParaRPr>
          </a:p>
          <a:p>
            <a:pPr>
              <a:defRPr b="1"/>
            </a:pPr>
            <a:r>
              <a:t>end</a:t>
            </a:r>
            <a:endParaRPr sz="24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TextBox 1"/>
          <p:cNvSpPr txBox="1"/>
          <p:nvPr/>
        </p:nvSpPr>
        <p:spPr>
          <a:xfrm>
            <a:off x="1809433" y="473075"/>
            <a:ext cx="5600735" cy="5486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3000">
                <a:solidFill>
                  <a:schemeClr val="accent2"/>
                </a:solidFill>
              </a:defRPr>
            </a:lvl1pPr>
          </a:lstStyle>
          <a:p>
            <a:pPr/>
            <a:r>
              <a:t>Program flow control: switch</a:t>
            </a:r>
          </a:p>
        </p:txBody>
      </p:sp>
      <p:sp>
        <p:nvSpPr>
          <p:cNvPr id="193" name="TextBox 2"/>
          <p:cNvSpPr txBox="1"/>
          <p:nvPr/>
        </p:nvSpPr>
        <p:spPr>
          <a:xfrm>
            <a:off x="690245" y="1649413"/>
            <a:ext cx="7101556" cy="428701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i="1"/>
            </a:pPr>
            <a:r>
              <a:t>Simple program that reads in an integer number, checks if it</a:t>
            </a:r>
          </a:p>
          <a:p>
            <a:pPr>
              <a:defRPr i="1"/>
            </a:pPr>
            <a:r>
              <a:t>is -1, 0, 1, or another number</a:t>
            </a:r>
            <a:endParaRPr sz="2400">
              <a:latin typeface="Arial"/>
              <a:ea typeface="Arial"/>
              <a:cs typeface="Arial"/>
              <a:sym typeface="Arial"/>
            </a:endParaRPr>
          </a:p>
          <a:p>
            <a:pPr>
              <a:defRPr i="1"/>
            </a:pPr>
          </a:p>
          <a:p>
            <a:pPr>
              <a:defRPr i="1"/>
            </a:pPr>
            <a:r>
              <a:t>N = input(‘Enter an integer number: ‘)</a:t>
            </a:r>
          </a:p>
          <a:p>
            <a:pPr>
              <a:defRPr i="1"/>
            </a:pPr>
          </a:p>
          <a:p>
            <a:pPr>
              <a:defRPr i="1"/>
            </a:pPr>
            <a:r>
              <a:t>switch N</a:t>
            </a:r>
          </a:p>
          <a:p>
            <a:pPr lvl="1">
              <a:defRPr b="1">
                <a:latin typeface="+mn-lt"/>
                <a:ea typeface="+mn-ea"/>
                <a:cs typeface="+mn-cs"/>
                <a:sym typeface="Helvetica"/>
              </a:defRPr>
            </a:pPr>
            <a:r>
              <a:rPr>
                <a:latin typeface="Verdana"/>
                <a:ea typeface="Verdana"/>
                <a:cs typeface="Verdana"/>
                <a:sym typeface="Verdana"/>
              </a:rPr>
              <a:t>case </a:t>
            </a:r>
            <a:r>
              <a:t>-1</a:t>
            </a:r>
            <a:endParaRPr sz="2400"/>
          </a:p>
          <a:p>
            <a:pPr lvl="1"/>
            <a:r>
              <a:t>	</a:t>
            </a:r>
            <a:r>
              <a:rPr>
                <a:solidFill>
                  <a:srgbClr val="212121"/>
                </a:solidFill>
              </a:rPr>
              <a:t>disp(</a:t>
            </a:r>
            <a:r>
              <a:t>'negative one'</a:t>
            </a:r>
            <a:r>
              <a:rPr>
                <a:solidFill>
                  <a:srgbClr val="212121"/>
                </a:solidFill>
              </a:rPr>
              <a:t>)</a:t>
            </a:r>
            <a:endParaRPr>
              <a:solidFill>
                <a:srgbClr val="212121"/>
              </a:solidFill>
            </a:endParaRPr>
          </a:p>
          <a:p>
            <a:pPr lvl="1">
              <a:defRPr b="1"/>
            </a:pPr>
            <a:r>
              <a:rPr i="1"/>
              <a:t>c</a:t>
            </a:r>
            <a:r>
              <a:t>ase 0</a:t>
            </a: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lvl="1"/>
            <a:r>
              <a:t>	</a:t>
            </a:r>
            <a:r>
              <a:rPr>
                <a:solidFill>
                  <a:srgbClr val="212121"/>
                </a:solidFill>
              </a:rPr>
              <a:t>disp(</a:t>
            </a:r>
            <a:r>
              <a:t>'zero'</a:t>
            </a:r>
            <a:r>
              <a:rPr>
                <a:solidFill>
                  <a:srgbClr val="212121"/>
                </a:solidFill>
              </a:rPr>
              <a:t>)</a:t>
            </a:r>
            <a:endParaRPr>
              <a:solidFill>
                <a:srgbClr val="212121"/>
              </a:solidFill>
            </a:endParaRPr>
          </a:p>
          <a:p>
            <a:pPr lvl="1">
              <a:defRPr b="1"/>
            </a:pPr>
            <a:r>
              <a:rPr i="1"/>
              <a:t>c</a:t>
            </a:r>
            <a:r>
              <a:t>ase 1</a:t>
            </a: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lvl="1"/>
            <a:r>
              <a:t>	</a:t>
            </a:r>
            <a:r>
              <a:rPr>
                <a:solidFill>
                  <a:srgbClr val="212121"/>
                </a:solidFill>
              </a:rPr>
              <a:t>disp(</a:t>
            </a:r>
            <a:r>
              <a:t>'positive one’</a:t>
            </a:r>
            <a:r>
              <a:rPr>
                <a:solidFill>
                  <a:srgbClr val="212121"/>
                </a:solidFill>
              </a:rPr>
              <a:t>)</a:t>
            </a:r>
            <a:endParaRPr>
              <a:solidFill>
                <a:srgbClr val="212121"/>
              </a:solidFill>
            </a:endParaRPr>
          </a:p>
          <a:p>
            <a:pPr lvl="1">
              <a:defRPr b="1"/>
            </a:pPr>
            <a:r>
              <a:rPr>
                <a:solidFill>
                  <a:srgbClr val="212121"/>
                </a:solidFill>
              </a:rPr>
              <a:t>o</a:t>
            </a:r>
            <a:r>
              <a:t>therwise</a:t>
            </a:r>
            <a:endParaRPr sz="2400"/>
          </a:p>
          <a:p>
            <a:pPr lvl="1"/>
            <a:r>
              <a:t>	</a:t>
            </a:r>
            <a:r>
              <a:rPr>
                <a:solidFill>
                  <a:srgbClr val="212121"/>
                </a:solidFill>
              </a:rPr>
              <a:t>disp(</a:t>
            </a:r>
            <a:r>
              <a:t>‘other value'</a:t>
            </a:r>
            <a:r>
              <a:rPr>
                <a:solidFill>
                  <a:srgbClr val="212121"/>
                </a:solidFill>
              </a:rPr>
              <a:t>)</a:t>
            </a:r>
            <a:endParaRPr>
              <a:solidFill>
                <a:srgbClr val="212121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TextBox 1"/>
          <p:cNvSpPr txBox="1"/>
          <p:nvPr/>
        </p:nvSpPr>
        <p:spPr>
          <a:xfrm>
            <a:off x="1126807" y="1403350"/>
            <a:ext cx="2929048" cy="4879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buClr>
                <a:schemeClr val="accent2"/>
              </a:buClr>
              <a:buSzPct val="100000"/>
              <a:buChar char="➢"/>
              <a:defRPr b="1" sz="2400"/>
            </a:pPr>
            <a:r>
              <a:t>Workspace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lvl="1">
              <a:defRPr sz="2400"/>
            </a:pPr>
            <a:r>
              <a:t>&gt;&gt; clear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lvl="1">
              <a:defRPr sz="2400"/>
            </a:pPr>
            <a:r>
              <a:t>&gt;&gt; who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lvl="1">
              <a:defRPr sz="2400"/>
            </a:pPr>
            <a:r>
              <a:t>&gt;&gt; whos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lvl="1">
              <a:defRPr sz="2400"/>
            </a:pPr>
            <a:r>
              <a:t>&gt;&gt; close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>
              <a:buClr>
                <a:schemeClr val="accent2"/>
              </a:buClr>
              <a:buSzPct val="100000"/>
              <a:buChar char="➢"/>
              <a:defRPr sz="2400"/>
            </a:pPr>
          </a:p>
          <a:p>
            <a:pPr>
              <a:buClr>
                <a:schemeClr val="accent2"/>
              </a:buClr>
              <a:buSzPct val="100000"/>
              <a:buChar char="➢"/>
              <a:defRPr sz="2400"/>
            </a:pPr>
          </a:p>
          <a:p>
            <a:pPr>
              <a:buClr>
                <a:schemeClr val="accent2"/>
              </a:buClr>
              <a:buSzPct val="100000"/>
              <a:buChar char="➢"/>
              <a:defRPr b="1" sz="2400"/>
            </a:pPr>
            <a:r>
              <a:t>File operations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lvl="1">
              <a:defRPr sz="2400"/>
            </a:pPr>
            <a:r>
              <a:t>&gt;&gt; ls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lvl="1">
              <a:defRPr sz="2400"/>
            </a:pPr>
            <a:r>
              <a:t>&gt;&gt; dir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lvl="1">
              <a:defRPr sz="2400"/>
            </a:pPr>
            <a:r>
              <a:t>&gt;&gt; cd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lvl="1">
              <a:defRPr sz="2400"/>
            </a:pPr>
            <a:r>
              <a:t>&gt;&gt; pwd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lvl="1">
              <a:defRPr sz="2400"/>
            </a:pPr>
            <a:r>
              <a:t>&gt;&gt; mkdir</a:t>
            </a:r>
          </a:p>
        </p:txBody>
      </p:sp>
      <p:sp>
        <p:nvSpPr>
          <p:cNvPr id="196" name="TextBox 2"/>
          <p:cNvSpPr txBox="1"/>
          <p:nvPr/>
        </p:nvSpPr>
        <p:spPr>
          <a:xfrm>
            <a:off x="2003107" y="534987"/>
            <a:ext cx="4675583" cy="5486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3000">
                <a:solidFill>
                  <a:schemeClr val="accent2"/>
                </a:solidFill>
              </a:defRPr>
            </a:lvl1pPr>
          </a:lstStyle>
          <a:p>
            <a:pPr/>
            <a:r>
              <a:t>Other useful commands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TextBox 3"/>
          <p:cNvSpPr txBox="1"/>
          <p:nvPr/>
        </p:nvSpPr>
        <p:spPr>
          <a:xfrm>
            <a:off x="2622233" y="612775"/>
            <a:ext cx="1205506" cy="4851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2600">
                <a:solidFill>
                  <a:schemeClr val="accent2"/>
                </a:solidFill>
              </a:defRPr>
            </a:lvl1pPr>
          </a:lstStyle>
          <a:p>
            <a:pPr/>
            <a:r>
              <a:t>Matlab</a:t>
            </a:r>
          </a:p>
        </p:txBody>
      </p:sp>
      <p:sp>
        <p:nvSpPr>
          <p:cNvPr id="199" name="TextBox 4"/>
          <p:cNvSpPr txBox="1"/>
          <p:nvPr/>
        </p:nvSpPr>
        <p:spPr>
          <a:xfrm>
            <a:off x="868044" y="2465388"/>
            <a:ext cx="6953398" cy="3291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buClr>
                <a:schemeClr val="accent2"/>
              </a:buClr>
              <a:buSzPct val="100000"/>
              <a:buChar char="➢"/>
              <a:defRPr sz="3000">
                <a:solidFill>
                  <a:srgbClr val="000000">
                    <a:alpha val="30000"/>
                  </a:srgbClr>
                </a:solidFill>
              </a:defRPr>
            </a:pPr>
            <a:r>
              <a:t>The Matlab Environment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>
              <a:buClr>
                <a:schemeClr val="accent2"/>
              </a:buClr>
              <a:buSzPct val="100000"/>
              <a:buChar char="➢"/>
              <a:defRPr sz="3000"/>
            </a:pPr>
          </a:p>
          <a:p>
            <a:pPr>
              <a:buClr>
                <a:schemeClr val="accent2"/>
              </a:buClr>
              <a:buSzPct val="100000"/>
              <a:buChar char="➢"/>
              <a:defRPr sz="3000">
                <a:solidFill>
                  <a:srgbClr val="000000">
                    <a:alpha val="30000"/>
                  </a:srgbClr>
                </a:solidFill>
              </a:defRPr>
            </a:pPr>
            <a:r>
              <a:t>Variables; operations on variables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>
              <a:buClr>
                <a:schemeClr val="accent2"/>
              </a:buClr>
              <a:buSzPct val="100000"/>
              <a:buChar char="➢"/>
              <a:defRPr sz="3000">
                <a:solidFill>
                  <a:srgbClr val="000000">
                    <a:alpha val="30000"/>
                  </a:srgbClr>
                </a:solidFill>
              </a:defRPr>
            </a:pPr>
          </a:p>
          <a:p>
            <a:pPr>
              <a:buClr>
                <a:schemeClr val="accent2"/>
              </a:buClr>
              <a:buSzPct val="100000"/>
              <a:buChar char="➢"/>
              <a:defRPr sz="3000">
                <a:solidFill>
                  <a:srgbClr val="000000">
                    <a:alpha val="30000"/>
                  </a:srgbClr>
                </a:solidFill>
              </a:defRPr>
            </a:pPr>
            <a:r>
              <a:t>Programming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>
              <a:buClr>
                <a:schemeClr val="accent2"/>
              </a:buClr>
              <a:buSzPct val="100000"/>
              <a:buChar char="➢"/>
              <a:defRPr sz="3000">
                <a:solidFill>
                  <a:srgbClr val="000000">
                    <a:alpha val="30000"/>
                  </a:srgbClr>
                </a:solidFill>
              </a:defRPr>
            </a:pPr>
          </a:p>
          <a:p>
            <a:pPr>
              <a:buClr>
                <a:schemeClr val="accent2"/>
              </a:buClr>
              <a:buSzPct val="100000"/>
              <a:buChar char="➢"/>
              <a:defRPr sz="3000">
                <a:solidFill>
                  <a:srgbClr val="000000">
                    <a:alpha val="92000"/>
                  </a:srgbClr>
                </a:solidFill>
              </a:defRPr>
            </a:pPr>
            <a:r>
              <a:t>Visualization</a:t>
            </a:r>
          </a:p>
        </p:txBody>
      </p:sp>
      <p:pic>
        <p:nvPicPr>
          <p:cNvPr id="200" name="Picture 4" descr="Picture 4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199062" y="290513"/>
            <a:ext cx="2971801" cy="2230437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2" name="Picture 1" descr="Picture 1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87375" y="635000"/>
            <a:ext cx="7583489" cy="1658939"/>
          </a:xfrm>
          <a:prstGeom prst="rect">
            <a:avLst/>
          </a:prstGeom>
          <a:ln w="12700">
            <a:miter lim="400000"/>
          </a:ln>
        </p:spPr>
      </p:pic>
      <p:pic>
        <p:nvPicPr>
          <p:cNvPr id="203" name="Picture 2" descr="Picture 2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87375" y="2293938"/>
            <a:ext cx="5270500" cy="41402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" name="Picture 1" descr="Picture 1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79413" y="655637"/>
            <a:ext cx="6122988" cy="2301876"/>
          </a:xfrm>
          <a:prstGeom prst="rect">
            <a:avLst/>
          </a:prstGeom>
          <a:ln w="12700">
            <a:miter lim="400000"/>
          </a:ln>
        </p:spPr>
      </p:pic>
      <p:pic>
        <p:nvPicPr>
          <p:cNvPr id="206" name="Picture 2" descr="Picture 2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379413" y="2957513"/>
            <a:ext cx="7827962" cy="3490913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TextBox 1"/>
          <p:cNvSpPr txBox="1"/>
          <p:nvPr/>
        </p:nvSpPr>
        <p:spPr>
          <a:xfrm>
            <a:off x="2927033" y="576262"/>
            <a:ext cx="2202245" cy="5486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3000">
                <a:solidFill>
                  <a:schemeClr val="accent2"/>
                </a:solidFill>
              </a:defRPr>
            </a:lvl1pPr>
          </a:lstStyle>
          <a:p>
            <a:pPr/>
            <a:r>
              <a:t>References</a:t>
            </a:r>
          </a:p>
        </p:txBody>
      </p:sp>
      <p:sp>
        <p:nvSpPr>
          <p:cNvPr id="209" name="TextBox 2"/>
          <p:cNvSpPr txBox="1"/>
          <p:nvPr/>
        </p:nvSpPr>
        <p:spPr>
          <a:xfrm>
            <a:off x="417194" y="1586229"/>
            <a:ext cx="7967823" cy="3685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/>
            <a:r>
              <a:t>Violeta Ivanova, MIT</a:t>
            </a:r>
            <a:endParaRPr sz="2400">
              <a:latin typeface="Arial"/>
              <a:ea typeface="Arial"/>
              <a:cs typeface="Arial"/>
              <a:sym typeface="Arial"/>
            </a:endParaRPr>
          </a:p>
          <a:p>
            <a:pPr/>
          </a:p>
          <a:p>
            <a:pPr/>
            <a:r>
              <a:rPr u="sng">
                <a:solidFill>
                  <a:srgbClr val="6B9F25"/>
                </a:solidFill>
                <a:uFill>
                  <a:solidFill>
                    <a:srgbClr val="6B9F25"/>
                  </a:solidFill>
                </a:uFill>
                <a:hlinkClick r:id="rId2" invalidUrl="" action="" tgtFrame="" tooltip="" history="1" highlightClick="0" endSnd="0"/>
              </a:rPr>
              <a:t>http://web.mit.edu/acmath/matlab/IAP2007/</a:t>
            </a:r>
          </a:p>
          <a:p>
            <a:pPr/>
          </a:p>
          <a:p>
            <a:pPr/>
          </a:p>
          <a:p>
            <a:pPr/>
            <a:r>
              <a:t>Experiment with Matlab (Steve Moler):</a:t>
            </a:r>
            <a:endParaRPr sz="2400">
              <a:latin typeface="Arial"/>
              <a:ea typeface="Arial"/>
              <a:cs typeface="Arial"/>
              <a:sym typeface="Arial"/>
            </a:endParaRPr>
          </a:p>
          <a:p>
            <a:pPr/>
          </a:p>
          <a:p>
            <a:pPr/>
            <a:r>
              <a:rPr u="sng">
                <a:solidFill>
                  <a:srgbClr val="6B9F25"/>
                </a:solidFill>
                <a:uFill>
                  <a:solidFill>
                    <a:srgbClr val="6B9F25"/>
                  </a:solidFill>
                </a:uFill>
                <a:hlinkClick r:id="rId3" invalidUrl="" action="" tgtFrame="" tooltip="" history="1" highlightClick="0" endSnd="0"/>
              </a:rPr>
              <a:t>http://www.mathworks.com/moler/exm/chapters.html</a:t>
            </a:r>
          </a:p>
          <a:p>
            <a:pPr/>
          </a:p>
          <a:p>
            <a:pPr/>
            <a:r>
              <a:t>Matlab: Getting started</a:t>
            </a:r>
            <a:endParaRPr sz="2400">
              <a:latin typeface="Arial"/>
              <a:ea typeface="Arial"/>
              <a:cs typeface="Arial"/>
              <a:sym typeface="Arial"/>
            </a:endParaRPr>
          </a:p>
          <a:p>
            <a:pPr/>
          </a:p>
          <a:p>
            <a:pPr>
              <a:defRPr sz="1600"/>
            </a:pPr>
            <a:r>
              <a:rPr u="sng">
                <a:solidFill>
                  <a:srgbClr val="6B9F25"/>
                </a:solidFill>
                <a:uFill>
                  <a:solidFill>
                    <a:srgbClr val="6B9F25"/>
                  </a:solidFill>
                </a:uFill>
                <a:hlinkClick r:id="rId4" invalidUrl="" action="" tgtFrame="" tooltip="" history="1" highlightClick="0" endSnd="0"/>
              </a:rPr>
              <a:t>https://www.mathworks.com/help/matlab/getting-started-with-matlab.html</a:t>
            </a:r>
            <a:r>
              <a:t> </a:t>
            </a:r>
          </a:p>
          <a:p>
            <a:pPr/>
            <a:r>
              <a:t>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Rectangle 2"/>
          <p:cNvSpPr txBox="1"/>
          <p:nvPr/>
        </p:nvSpPr>
        <p:spPr>
          <a:xfrm>
            <a:off x="2625408" y="497522"/>
            <a:ext cx="3543936" cy="5486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b">
            <a:spAutoFit/>
          </a:bodyPr>
          <a:lstStyle>
            <a:lvl1pPr defTabSz="914400">
              <a:defRPr sz="3000">
                <a:solidFill>
                  <a:schemeClr val="accent2"/>
                </a:solidFill>
              </a:defRPr>
            </a:lvl1pPr>
          </a:lstStyle>
          <a:p>
            <a:pPr/>
            <a:r>
              <a:t>Why Matlab?</a:t>
            </a:r>
          </a:p>
        </p:txBody>
      </p:sp>
      <p:sp>
        <p:nvSpPr>
          <p:cNvPr id="110" name="Rectangle 3"/>
          <p:cNvSpPr txBox="1"/>
          <p:nvPr/>
        </p:nvSpPr>
        <p:spPr>
          <a:xfrm>
            <a:off x="560069" y="1592262"/>
            <a:ext cx="8019100" cy="459530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342900" indent="-342900" defTabSz="914400">
              <a:lnSpc>
                <a:spcPct val="90000"/>
              </a:lnSpc>
              <a:spcBef>
                <a:spcPts val="500"/>
              </a:spcBef>
              <a:buClr>
                <a:schemeClr val="accent2"/>
              </a:buClr>
              <a:buSzPct val="75000"/>
              <a:buChar char="➢"/>
              <a:defRPr sz="2400"/>
            </a:pPr>
            <a:r>
              <a:t>Because it simplifies the analysis of mathematical models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marL="342900" indent="-342900" defTabSz="914400">
              <a:lnSpc>
                <a:spcPct val="90000"/>
              </a:lnSpc>
              <a:spcBef>
                <a:spcPts val="500"/>
              </a:spcBef>
              <a:buClr>
                <a:schemeClr val="accent2"/>
              </a:buClr>
              <a:buSzPct val="75000"/>
              <a:buChar char="➢"/>
              <a:defRPr sz="2400"/>
            </a:pPr>
          </a:p>
          <a:p>
            <a:pPr marL="342900" indent="-342900" defTabSz="914400">
              <a:lnSpc>
                <a:spcPct val="90000"/>
              </a:lnSpc>
              <a:spcBef>
                <a:spcPts val="500"/>
              </a:spcBef>
              <a:buClr>
                <a:schemeClr val="accent2"/>
              </a:buClr>
              <a:buSzPct val="75000"/>
              <a:buChar char="➢"/>
              <a:defRPr sz="2400"/>
            </a:pPr>
            <a:r>
              <a:t>It frees you from coding in high-level languages (saves a lot of time - with some computational speed penalties)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marL="342900" indent="-342900" defTabSz="914400">
              <a:lnSpc>
                <a:spcPct val="90000"/>
              </a:lnSpc>
              <a:spcBef>
                <a:spcPts val="500"/>
              </a:spcBef>
              <a:buClr>
                <a:schemeClr val="accent2"/>
              </a:buClr>
              <a:buSzPct val="75000"/>
              <a:buChar char="➢"/>
              <a:defRPr sz="2400"/>
            </a:pPr>
          </a:p>
          <a:p>
            <a:pPr marL="342900" indent="-342900" defTabSz="914400">
              <a:lnSpc>
                <a:spcPct val="90000"/>
              </a:lnSpc>
              <a:spcBef>
                <a:spcPts val="500"/>
              </a:spcBef>
              <a:buClr>
                <a:schemeClr val="accent2"/>
              </a:buClr>
              <a:buSzPct val="75000"/>
              <a:buChar char="➢"/>
              <a:defRPr sz="2400"/>
            </a:pPr>
            <a:r>
              <a:t>Provides an extensible programming/visualization environment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marL="342900" indent="-342900" defTabSz="914400">
              <a:lnSpc>
                <a:spcPct val="90000"/>
              </a:lnSpc>
              <a:spcBef>
                <a:spcPts val="500"/>
              </a:spcBef>
              <a:buClr>
                <a:schemeClr val="accent2"/>
              </a:buClr>
              <a:buSzPct val="75000"/>
              <a:buChar char="➢"/>
              <a:defRPr sz="2400"/>
            </a:pPr>
          </a:p>
          <a:p>
            <a:pPr marL="342900" indent="-342900" defTabSz="914400">
              <a:lnSpc>
                <a:spcPct val="90000"/>
              </a:lnSpc>
              <a:spcBef>
                <a:spcPts val="500"/>
              </a:spcBef>
              <a:buClr>
                <a:schemeClr val="accent2"/>
              </a:buClr>
              <a:buSzPct val="75000"/>
              <a:buChar char="➢"/>
              <a:defRPr sz="2400"/>
            </a:pPr>
            <a:r>
              <a:t>Provides professional looking graphs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TextBox 3"/>
          <p:cNvSpPr txBox="1"/>
          <p:nvPr/>
        </p:nvSpPr>
        <p:spPr>
          <a:xfrm>
            <a:off x="2622233" y="612775"/>
            <a:ext cx="1205506" cy="4851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2600">
                <a:solidFill>
                  <a:schemeClr val="accent2"/>
                </a:solidFill>
              </a:defRPr>
            </a:lvl1pPr>
          </a:lstStyle>
          <a:p>
            <a:pPr/>
            <a:r>
              <a:t>Matlab</a:t>
            </a:r>
          </a:p>
        </p:txBody>
      </p:sp>
      <p:sp>
        <p:nvSpPr>
          <p:cNvPr id="113" name="TextBox 4"/>
          <p:cNvSpPr txBox="1"/>
          <p:nvPr/>
        </p:nvSpPr>
        <p:spPr>
          <a:xfrm>
            <a:off x="868044" y="2465388"/>
            <a:ext cx="6953398" cy="3291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buClr>
                <a:schemeClr val="accent2"/>
              </a:buClr>
              <a:buSzPct val="100000"/>
              <a:buChar char="➢"/>
              <a:defRPr sz="3000"/>
            </a:pPr>
            <a:r>
              <a:t>The Matlab Environment</a:t>
            </a:r>
            <a:endParaRPr sz="2400">
              <a:latin typeface="Arial"/>
              <a:ea typeface="Arial"/>
              <a:cs typeface="Arial"/>
              <a:sym typeface="Arial"/>
            </a:endParaRPr>
          </a:p>
          <a:p>
            <a:pPr>
              <a:buClr>
                <a:schemeClr val="accent2"/>
              </a:buClr>
              <a:buSzPct val="100000"/>
              <a:buChar char="➢"/>
              <a:defRPr sz="3000"/>
            </a:pPr>
          </a:p>
          <a:p>
            <a:pPr>
              <a:buClr>
                <a:schemeClr val="accent2"/>
              </a:buClr>
              <a:buSzPct val="100000"/>
              <a:buChar char="➢"/>
              <a:defRPr sz="3000"/>
            </a:pPr>
            <a:r>
              <a:t>Variables; operations on variables</a:t>
            </a:r>
            <a:endParaRPr sz="2400">
              <a:latin typeface="Arial"/>
              <a:ea typeface="Arial"/>
              <a:cs typeface="Arial"/>
              <a:sym typeface="Arial"/>
            </a:endParaRPr>
          </a:p>
          <a:p>
            <a:pPr>
              <a:buClr>
                <a:schemeClr val="accent2"/>
              </a:buClr>
              <a:buSzPct val="100000"/>
              <a:buChar char="➢"/>
              <a:defRPr sz="3000"/>
            </a:pPr>
          </a:p>
          <a:p>
            <a:pPr>
              <a:buClr>
                <a:schemeClr val="accent2"/>
              </a:buClr>
              <a:buSzPct val="100000"/>
              <a:buChar char="➢"/>
              <a:defRPr sz="3000"/>
            </a:pPr>
            <a:r>
              <a:t>Programming</a:t>
            </a:r>
            <a:endParaRPr sz="2400">
              <a:latin typeface="Arial"/>
              <a:ea typeface="Arial"/>
              <a:cs typeface="Arial"/>
              <a:sym typeface="Arial"/>
            </a:endParaRPr>
          </a:p>
          <a:p>
            <a:pPr>
              <a:buClr>
                <a:schemeClr val="accent2"/>
              </a:buClr>
              <a:buSzPct val="100000"/>
              <a:buChar char="➢"/>
              <a:defRPr sz="3000"/>
            </a:pPr>
          </a:p>
          <a:p>
            <a:pPr>
              <a:buClr>
                <a:schemeClr val="accent2"/>
              </a:buClr>
              <a:buSzPct val="100000"/>
              <a:buChar char="➢"/>
              <a:defRPr sz="3000"/>
            </a:pPr>
            <a:r>
              <a:t>Visualization</a:t>
            </a:r>
          </a:p>
        </p:txBody>
      </p:sp>
      <p:pic>
        <p:nvPicPr>
          <p:cNvPr id="114" name="Picture 4" descr="Picture 4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199062" y="290513"/>
            <a:ext cx="2971801" cy="2230437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TextBox 3"/>
          <p:cNvSpPr txBox="1"/>
          <p:nvPr/>
        </p:nvSpPr>
        <p:spPr>
          <a:xfrm>
            <a:off x="2622233" y="612775"/>
            <a:ext cx="1205506" cy="4851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2600">
                <a:solidFill>
                  <a:schemeClr val="accent2"/>
                </a:solidFill>
              </a:defRPr>
            </a:lvl1pPr>
          </a:lstStyle>
          <a:p>
            <a:pPr/>
            <a:r>
              <a:t>Matlab</a:t>
            </a:r>
          </a:p>
        </p:txBody>
      </p:sp>
      <p:sp>
        <p:nvSpPr>
          <p:cNvPr id="117" name="TextBox 4"/>
          <p:cNvSpPr txBox="1"/>
          <p:nvPr/>
        </p:nvSpPr>
        <p:spPr>
          <a:xfrm>
            <a:off x="868044" y="2465388"/>
            <a:ext cx="6953398" cy="3291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buClr>
                <a:schemeClr val="accent2"/>
              </a:buClr>
              <a:buSzPct val="100000"/>
              <a:buChar char="➢"/>
              <a:defRPr sz="3000"/>
            </a:pPr>
            <a:r>
              <a:t>The Matlab Environment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>
              <a:buClr>
                <a:schemeClr val="accent2"/>
              </a:buClr>
              <a:buSzPct val="100000"/>
              <a:buChar char="➢"/>
              <a:defRPr sz="3000"/>
            </a:pPr>
          </a:p>
          <a:p>
            <a:pPr>
              <a:buClr>
                <a:schemeClr val="accent2"/>
              </a:buClr>
              <a:buSzPct val="100000"/>
              <a:buChar char="➢"/>
              <a:defRPr sz="3000">
                <a:solidFill>
                  <a:srgbClr val="000000">
                    <a:alpha val="30000"/>
                  </a:srgbClr>
                </a:solidFill>
              </a:defRPr>
            </a:pPr>
            <a:r>
              <a:t>Variables; operations on variables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>
              <a:buClr>
                <a:schemeClr val="accent2"/>
              </a:buClr>
              <a:buSzPct val="100000"/>
              <a:buChar char="➢"/>
              <a:defRPr sz="3000">
                <a:solidFill>
                  <a:srgbClr val="000000">
                    <a:alpha val="30000"/>
                  </a:srgbClr>
                </a:solidFill>
              </a:defRPr>
            </a:pPr>
          </a:p>
          <a:p>
            <a:pPr>
              <a:buClr>
                <a:schemeClr val="accent2"/>
              </a:buClr>
              <a:buSzPct val="100000"/>
              <a:buChar char="➢"/>
              <a:defRPr sz="3000">
                <a:solidFill>
                  <a:srgbClr val="000000">
                    <a:alpha val="30000"/>
                  </a:srgbClr>
                </a:solidFill>
              </a:defRPr>
            </a:pPr>
            <a:r>
              <a:t>Programming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>
              <a:buClr>
                <a:schemeClr val="accent2"/>
              </a:buClr>
              <a:buSzPct val="100000"/>
              <a:buChar char="➢"/>
              <a:defRPr sz="3000">
                <a:solidFill>
                  <a:srgbClr val="000000">
                    <a:alpha val="30000"/>
                  </a:srgbClr>
                </a:solidFill>
              </a:defRPr>
            </a:pPr>
          </a:p>
          <a:p>
            <a:pPr>
              <a:buClr>
                <a:schemeClr val="accent2"/>
              </a:buClr>
              <a:buSzPct val="100000"/>
              <a:buChar char="➢"/>
              <a:defRPr sz="3000">
                <a:solidFill>
                  <a:srgbClr val="000000">
                    <a:alpha val="30000"/>
                  </a:srgbClr>
                </a:solidFill>
              </a:defRPr>
            </a:pPr>
            <a:r>
              <a:t>Visualization</a:t>
            </a:r>
          </a:p>
        </p:txBody>
      </p:sp>
      <p:pic>
        <p:nvPicPr>
          <p:cNvPr id="118" name="Picture 4" descr="Picture 4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199062" y="290513"/>
            <a:ext cx="2971801" cy="2230437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0" name="Picture 1" descr="Picture 1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27050" y="1454150"/>
            <a:ext cx="8005764" cy="4233863"/>
          </a:xfrm>
          <a:prstGeom prst="rect">
            <a:avLst/>
          </a:prstGeom>
          <a:ln w="12700">
            <a:miter lim="400000"/>
          </a:ln>
        </p:spPr>
      </p:pic>
      <p:sp>
        <p:nvSpPr>
          <p:cNvPr id="121" name="TextBox 2"/>
          <p:cNvSpPr txBox="1"/>
          <p:nvPr/>
        </p:nvSpPr>
        <p:spPr>
          <a:xfrm>
            <a:off x="2168207" y="479425"/>
            <a:ext cx="4777717" cy="5486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3000">
                <a:solidFill>
                  <a:schemeClr val="accent2"/>
                </a:solidFill>
              </a:defRPr>
            </a:lvl1pPr>
          </a:lstStyle>
          <a:p>
            <a:pPr/>
            <a:r>
              <a:t>The Matlab Environment</a:t>
            </a:r>
          </a:p>
        </p:txBody>
      </p:sp>
      <p:sp>
        <p:nvSpPr>
          <p:cNvPr id="122" name="TextBox 3"/>
          <p:cNvSpPr txBox="1"/>
          <p:nvPr/>
        </p:nvSpPr>
        <p:spPr>
          <a:xfrm>
            <a:off x="3306445" y="3506787"/>
            <a:ext cx="2254186" cy="370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i="1">
                <a:solidFill>
                  <a:schemeClr val="accent2"/>
                </a:solidFill>
              </a:defRPr>
            </a:lvl1pPr>
          </a:lstStyle>
          <a:p>
            <a:pPr/>
            <a:r>
              <a:t>Command Window</a:t>
            </a:r>
          </a:p>
        </p:txBody>
      </p:sp>
      <p:sp>
        <p:nvSpPr>
          <p:cNvPr id="123" name="TextBox 4"/>
          <p:cNvSpPr txBox="1"/>
          <p:nvPr/>
        </p:nvSpPr>
        <p:spPr>
          <a:xfrm>
            <a:off x="6964044" y="2976563"/>
            <a:ext cx="1355079" cy="370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i="1">
                <a:solidFill>
                  <a:schemeClr val="accent2"/>
                </a:solidFill>
              </a:defRPr>
            </a:lvl1pPr>
          </a:lstStyle>
          <a:p>
            <a:pPr/>
            <a:r>
              <a:t>Workspace</a:t>
            </a:r>
          </a:p>
        </p:txBody>
      </p:sp>
      <p:sp>
        <p:nvSpPr>
          <p:cNvPr id="124" name="TextBox 5"/>
          <p:cNvSpPr txBox="1"/>
          <p:nvPr/>
        </p:nvSpPr>
        <p:spPr>
          <a:xfrm>
            <a:off x="6964044" y="4549775"/>
            <a:ext cx="1271809" cy="6502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i="1">
                <a:solidFill>
                  <a:schemeClr val="accent2"/>
                </a:solidFill>
              </a:defRPr>
            </a:pPr>
            <a:r>
              <a:t>Command</a:t>
            </a:r>
            <a:endParaRPr sz="2400">
              <a:latin typeface="Arial"/>
              <a:ea typeface="Arial"/>
              <a:cs typeface="Arial"/>
              <a:sym typeface="Arial"/>
            </a:endParaRPr>
          </a:p>
          <a:p>
            <a:pPr>
              <a:defRPr i="1">
                <a:solidFill>
                  <a:schemeClr val="accent2"/>
                </a:solidFill>
              </a:defRPr>
            </a:pPr>
            <a:r>
              <a:t>history</a:t>
            </a:r>
          </a:p>
        </p:txBody>
      </p:sp>
      <p:sp>
        <p:nvSpPr>
          <p:cNvPr id="125" name="TextBox 6"/>
          <p:cNvSpPr txBox="1"/>
          <p:nvPr/>
        </p:nvSpPr>
        <p:spPr>
          <a:xfrm>
            <a:off x="856932" y="3506787"/>
            <a:ext cx="1054818" cy="650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i="1">
                <a:solidFill>
                  <a:schemeClr val="accent2"/>
                </a:solidFill>
              </a:defRPr>
            </a:pPr>
            <a:r>
              <a:t>Current </a:t>
            </a:r>
            <a:endParaRPr sz="2400">
              <a:latin typeface="Arial"/>
              <a:ea typeface="Arial"/>
              <a:cs typeface="Arial"/>
              <a:sym typeface="Arial"/>
            </a:endParaRPr>
          </a:p>
          <a:p>
            <a:pPr>
              <a:defRPr i="1">
                <a:solidFill>
                  <a:schemeClr val="accent2"/>
                </a:solidFill>
              </a:defRPr>
            </a:pPr>
            <a:r>
              <a:t>folder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7" name="Picture 1" descr="Picture 1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38175" y="2047875"/>
            <a:ext cx="2816225" cy="4384675"/>
          </a:xfrm>
          <a:prstGeom prst="rect">
            <a:avLst/>
          </a:prstGeom>
          <a:ln w="12700">
            <a:miter lim="400000"/>
          </a:ln>
        </p:spPr>
      </p:pic>
      <p:sp>
        <p:nvSpPr>
          <p:cNvPr id="128" name="TextBox 2"/>
          <p:cNvSpPr txBox="1"/>
          <p:nvPr/>
        </p:nvSpPr>
        <p:spPr>
          <a:xfrm>
            <a:off x="3096894" y="479425"/>
            <a:ext cx="2843695" cy="5486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3000">
                <a:solidFill>
                  <a:schemeClr val="accent2"/>
                </a:solidFill>
              </a:defRPr>
            </a:lvl1pPr>
          </a:lstStyle>
          <a:p>
            <a:pPr/>
            <a:r>
              <a:t>Help in Matlab</a:t>
            </a:r>
          </a:p>
        </p:txBody>
      </p:sp>
      <p:sp>
        <p:nvSpPr>
          <p:cNvPr id="129" name="TextBox 3"/>
          <p:cNvSpPr txBox="1"/>
          <p:nvPr/>
        </p:nvSpPr>
        <p:spPr>
          <a:xfrm>
            <a:off x="4349432" y="2047875"/>
            <a:ext cx="3923964" cy="30378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b="1" sz="2400"/>
            </a:pPr>
            <a:r>
              <a:t>Help Browser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>
              <a:defRPr sz="2400"/>
            </a:pPr>
            <a:r>
              <a:t>	-&gt; Product Help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>
              <a:defRPr sz="2400"/>
            </a:pPr>
          </a:p>
          <a:p>
            <a:pPr>
              <a:defRPr b="1" sz="2400"/>
            </a:pPr>
            <a:r>
              <a:t>Command line: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>
              <a:defRPr sz="2400"/>
            </a:pPr>
            <a:r>
              <a:t>	&gt;&gt; help &lt;command&gt;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>
              <a:defRPr sz="2400"/>
            </a:pPr>
          </a:p>
          <a:p>
            <a:pPr>
              <a:defRPr sz="2400"/>
            </a:pPr>
            <a:r>
              <a:t>Example: 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>
              <a:defRPr sz="2400"/>
            </a:pPr>
            <a:r>
              <a:t>     &gt;&gt; help sqrt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TextBox 3"/>
          <p:cNvSpPr txBox="1"/>
          <p:nvPr/>
        </p:nvSpPr>
        <p:spPr>
          <a:xfrm>
            <a:off x="2622233" y="612775"/>
            <a:ext cx="1205506" cy="4851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2600">
                <a:solidFill>
                  <a:schemeClr val="accent2"/>
                </a:solidFill>
              </a:defRPr>
            </a:lvl1pPr>
          </a:lstStyle>
          <a:p>
            <a:pPr/>
            <a:r>
              <a:t>Matlab</a:t>
            </a:r>
          </a:p>
        </p:txBody>
      </p:sp>
      <p:sp>
        <p:nvSpPr>
          <p:cNvPr id="132" name="TextBox 4"/>
          <p:cNvSpPr txBox="1"/>
          <p:nvPr/>
        </p:nvSpPr>
        <p:spPr>
          <a:xfrm>
            <a:off x="868044" y="2465388"/>
            <a:ext cx="6953398" cy="3291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buClr>
                <a:schemeClr val="accent2"/>
              </a:buClr>
              <a:buSzPct val="100000"/>
              <a:buChar char="➢"/>
              <a:defRPr sz="3000">
                <a:solidFill>
                  <a:srgbClr val="000000">
                    <a:alpha val="30000"/>
                  </a:srgbClr>
                </a:solidFill>
              </a:defRPr>
            </a:pPr>
            <a:r>
              <a:t>The Matlab Environment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>
              <a:buClr>
                <a:schemeClr val="accent2"/>
              </a:buClr>
              <a:buSzPct val="100000"/>
              <a:buChar char="➢"/>
              <a:defRPr sz="3000"/>
            </a:pPr>
          </a:p>
          <a:p>
            <a:pPr>
              <a:buClr>
                <a:schemeClr val="accent2"/>
              </a:buClr>
              <a:buSzPct val="100000"/>
              <a:buChar char="➢"/>
              <a:defRPr sz="3000"/>
            </a:pPr>
            <a:r>
              <a:t>Variables; operations on variables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>
              <a:buClr>
                <a:schemeClr val="accent2"/>
              </a:buClr>
              <a:buSzPct val="100000"/>
              <a:buChar char="➢"/>
              <a:defRPr sz="3000">
                <a:solidFill>
                  <a:srgbClr val="000000">
                    <a:alpha val="30000"/>
                  </a:srgbClr>
                </a:solidFill>
              </a:defRPr>
            </a:pPr>
          </a:p>
          <a:p>
            <a:pPr>
              <a:buClr>
                <a:schemeClr val="accent2"/>
              </a:buClr>
              <a:buSzPct val="100000"/>
              <a:buChar char="➢"/>
              <a:defRPr sz="3000">
                <a:solidFill>
                  <a:srgbClr val="000000">
                    <a:alpha val="30000"/>
                  </a:srgbClr>
                </a:solidFill>
              </a:defRPr>
            </a:pPr>
            <a:r>
              <a:t>Programming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>
              <a:buClr>
                <a:schemeClr val="accent2"/>
              </a:buClr>
              <a:buSzPct val="100000"/>
              <a:buChar char="➢"/>
              <a:defRPr sz="3000">
                <a:solidFill>
                  <a:srgbClr val="000000">
                    <a:alpha val="30000"/>
                  </a:srgbClr>
                </a:solidFill>
              </a:defRPr>
            </a:pPr>
          </a:p>
          <a:p>
            <a:pPr>
              <a:buClr>
                <a:schemeClr val="accent2"/>
              </a:buClr>
              <a:buSzPct val="100000"/>
              <a:buChar char="➢"/>
              <a:defRPr sz="3000">
                <a:solidFill>
                  <a:srgbClr val="000000">
                    <a:alpha val="30000"/>
                  </a:srgbClr>
                </a:solidFill>
              </a:defRPr>
            </a:pPr>
            <a:r>
              <a:t>Visualization</a:t>
            </a:r>
          </a:p>
        </p:txBody>
      </p:sp>
      <p:pic>
        <p:nvPicPr>
          <p:cNvPr id="133" name="Picture 4" descr="Picture 4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199062" y="290513"/>
            <a:ext cx="2971801" cy="2230437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5" name="Picture 1" descr="Picture 1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251012" y="443684"/>
            <a:ext cx="6413551" cy="6012705"/>
          </a:xfrm>
          <a:prstGeom prst="rect">
            <a:avLst/>
          </a:prstGeom>
          <a:ln w="12700">
            <a:miter lim="400000"/>
          </a:ln>
        </p:spPr>
      </p:pic>
      <p:sp>
        <p:nvSpPr>
          <p:cNvPr id="136" name="Rectangle 2"/>
          <p:cNvSpPr/>
          <p:nvPr/>
        </p:nvSpPr>
        <p:spPr>
          <a:xfrm>
            <a:off x="5110388" y="1025066"/>
            <a:ext cx="520220" cy="520183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37" name="Rectangle 3"/>
          <p:cNvSpPr/>
          <p:nvPr/>
        </p:nvSpPr>
        <p:spPr>
          <a:xfrm>
            <a:off x="5202192" y="1942440"/>
            <a:ext cx="520220" cy="520183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38" name="Rectangle 4"/>
          <p:cNvSpPr/>
          <p:nvPr/>
        </p:nvSpPr>
        <p:spPr>
          <a:xfrm>
            <a:off x="5110388" y="2875710"/>
            <a:ext cx="520220" cy="520183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39" name="Rectangle 5"/>
          <p:cNvSpPr/>
          <p:nvPr/>
        </p:nvSpPr>
        <p:spPr>
          <a:xfrm>
            <a:off x="5110388" y="3793680"/>
            <a:ext cx="520220" cy="520183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40" name="Rectangle 6"/>
          <p:cNvSpPr/>
          <p:nvPr/>
        </p:nvSpPr>
        <p:spPr>
          <a:xfrm>
            <a:off x="5110388" y="4772847"/>
            <a:ext cx="520220" cy="520183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41" name="TextBox 7"/>
          <p:cNvSpPr txBox="1"/>
          <p:nvPr/>
        </p:nvSpPr>
        <p:spPr>
          <a:xfrm>
            <a:off x="5385617" y="1022028"/>
            <a:ext cx="301908" cy="48620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2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1</a:t>
            </a:r>
          </a:p>
        </p:txBody>
      </p:sp>
      <p:sp>
        <p:nvSpPr>
          <p:cNvPr id="142" name="TextBox 9"/>
          <p:cNvSpPr txBox="1"/>
          <p:nvPr/>
        </p:nvSpPr>
        <p:spPr>
          <a:xfrm>
            <a:off x="5369705" y="1908780"/>
            <a:ext cx="301909" cy="48620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2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2</a:t>
            </a:r>
          </a:p>
        </p:txBody>
      </p:sp>
      <p:sp>
        <p:nvSpPr>
          <p:cNvPr id="143" name="TextBox 10"/>
          <p:cNvSpPr txBox="1"/>
          <p:nvPr/>
        </p:nvSpPr>
        <p:spPr>
          <a:xfrm>
            <a:off x="5369705" y="2826721"/>
            <a:ext cx="301909" cy="48620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2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3</a:t>
            </a:r>
          </a:p>
        </p:txBody>
      </p:sp>
      <p:sp>
        <p:nvSpPr>
          <p:cNvPr id="144" name="TextBox 11"/>
          <p:cNvSpPr txBox="1"/>
          <p:nvPr/>
        </p:nvSpPr>
        <p:spPr>
          <a:xfrm>
            <a:off x="5369095" y="3759370"/>
            <a:ext cx="301909" cy="48620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2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4</a:t>
            </a:r>
          </a:p>
        </p:txBody>
      </p:sp>
      <p:sp>
        <p:nvSpPr>
          <p:cNvPr id="145" name="TextBox 12"/>
          <p:cNvSpPr txBox="1"/>
          <p:nvPr/>
        </p:nvSpPr>
        <p:spPr>
          <a:xfrm>
            <a:off x="5383787" y="4646121"/>
            <a:ext cx="301909" cy="48620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2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5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Aspect">
  <a:themeElements>
    <a:clrScheme name="Aspect">
      <a:dk1>
        <a:srgbClr val="000000"/>
      </a:dk1>
      <a:lt1>
        <a:srgbClr val="E3DED1"/>
      </a:lt1>
      <a:dk2>
        <a:srgbClr val="A7A7A7"/>
      </a:dk2>
      <a:lt2>
        <a:srgbClr val="535353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0000FF"/>
      </a:hlink>
      <a:folHlink>
        <a:srgbClr val="FF00FF"/>
      </a:folHlink>
    </a:clrScheme>
    <a:fontScheme name="Aspect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63500" dist="38100" dir="5400000">
              <a:srgbClr val="000000">
                <a:alpha val="40000"/>
              </a:srgbClr>
            </a:outerShdw>
          </a:effectLst>
        </a:effectStyle>
        <a:effectStyle>
          <a:effectLst>
            <a:outerShdw sx="100000" sy="100000" kx="0" ky="0" algn="b" rotWithShape="0" blurRad="63500" dist="38100" dir="5400000">
              <a:srgbClr val="000000">
                <a:alpha val="40000"/>
              </a:srgbClr>
            </a:outerShdw>
          </a:effectLst>
        </a:effectStyle>
        <a:effectStyle>
          <a:effectLst>
            <a:outerShdw sx="100000" sy="100000" kx="0" ky="0" algn="b" rotWithShape="0" blurRad="63500" dist="38100" dir="5400000">
              <a:srgbClr val="000000">
                <a:alpha val="4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425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63500" dist="38100" dir="5400000">
            <a:srgbClr val="000000">
              <a:alpha val="40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Verdana"/>
            <a:ea typeface="Verdana"/>
            <a:cs typeface="Verdana"/>
            <a:sym typeface="Verdan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425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63500" dist="38100" dir="5400000">
            <a:srgbClr val="000000">
              <a:alpha val="40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Verdana"/>
            <a:ea typeface="Verdana"/>
            <a:cs typeface="Verdana"/>
            <a:sym typeface="Verdan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Aspect">
  <a:themeElements>
    <a:clrScheme name="Aspec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0000FF"/>
      </a:hlink>
      <a:folHlink>
        <a:srgbClr val="FF00FF"/>
      </a:folHlink>
    </a:clrScheme>
    <a:fontScheme name="Aspect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63500" dist="38100" dir="5400000">
              <a:srgbClr val="000000">
                <a:alpha val="40000"/>
              </a:srgbClr>
            </a:outerShdw>
          </a:effectLst>
        </a:effectStyle>
        <a:effectStyle>
          <a:effectLst>
            <a:outerShdw sx="100000" sy="100000" kx="0" ky="0" algn="b" rotWithShape="0" blurRad="63500" dist="38100" dir="5400000">
              <a:srgbClr val="000000">
                <a:alpha val="40000"/>
              </a:srgbClr>
            </a:outerShdw>
          </a:effectLst>
        </a:effectStyle>
        <a:effectStyle>
          <a:effectLst>
            <a:outerShdw sx="100000" sy="100000" kx="0" ky="0" algn="b" rotWithShape="0" blurRad="63500" dist="38100" dir="5400000">
              <a:srgbClr val="000000">
                <a:alpha val="4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425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63500" dist="38100" dir="5400000">
            <a:srgbClr val="000000">
              <a:alpha val="40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Verdana"/>
            <a:ea typeface="Verdana"/>
            <a:cs typeface="Verdana"/>
            <a:sym typeface="Verdan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425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63500" dist="38100" dir="5400000">
            <a:srgbClr val="000000">
              <a:alpha val="40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Verdana"/>
            <a:ea typeface="Verdana"/>
            <a:cs typeface="Verdana"/>
            <a:sym typeface="Verdan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