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2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C098F-CA01-154E-8F2C-781952D4603E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533DD-2E70-6E4F-9E4F-1001394FB8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72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CF7DEAFC-C044-164E-9A37-8B696AE4D7C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FFF2A7CA-5D3C-184A-8596-B6303446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be a good graduate student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Patrice Koehl</a:t>
            </a:r>
          </a:p>
          <a:p>
            <a:r>
              <a:rPr lang="en-US" i="1" dirty="0" smtClean="0"/>
              <a:t>Computer Science, UC Davis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035" y="1619250"/>
            <a:ext cx="3657600" cy="3619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15466" y="477288"/>
            <a:ext cx="606323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chemeClr val="accent2"/>
                </a:solidFill>
              </a:rPr>
              <a:t>The Whole Brain Model: Ned Herrmann</a:t>
            </a:r>
            <a:endParaRPr lang="en-US" sz="23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-9000"/>
          </a:blip>
          <a:stretch>
            <a:fillRect/>
          </a:stretch>
        </p:blipFill>
        <p:spPr>
          <a:xfrm>
            <a:off x="1719420" y="1348914"/>
            <a:ext cx="5251038" cy="30341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1616" y="4777355"/>
            <a:ext cx="721238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Dissatisfaction					Creativity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Persistence						Intuition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Suspicious						Intelligence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Organization					Open mind		</a:t>
            </a:r>
            <a:r>
              <a:rPr lang="en-US" sz="2400" dirty="0" smtClean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5799" y="525890"/>
            <a:ext cx="70081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What it takes to do good research</a:t>
            </a:r>
            <a:endParaRPr lang="en-US" sz="3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5799" y="525890"/>
            <a:ext cx="70081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What it takes to do good research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5799" y="1859540"/>
            <a:ext cx="4392388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/>
              <a:t>Time</a:t>
            </a:r>
          </a:p>
          <a:p>
            <a:pPr marL="800100" lvl="1" indent="-342900"/>
            <a:r>
              <a:rPr lang="en-US" sz="2800" dirty="0" smtClean="0"/>
              <a:t>2. More Time</a:t>
            </a:r>
          </a:p>
          <a:p>
            <a:pPr marL="342900" indent="-342900"/>
            <a:r>
              <a:rPr lang="en-US" sz="2800" dirty="0" smtClean="0"/>
              <a:t>			3. More Time!</a:t>
            </a:r>
          </a:p>
          <a:p>
            <a:pPr marL="342900" indent="-342900"/>
            <a:endParaRPr lang="en-US" sz="2800" dirty="0" smtClean="0"/>
          </a:p>
          <a:p>
            <a:pPr marL="342900" indent="-342900"/>
            <a:r>
              <a:rPr lang="en-US" sz="2800" dirty="0" smtClean="0"/>
              <a:t>4.  Writing skills!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3805" y="4923667"/>
            <a:ext cx="57683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Sloppy writing is sloppy thinking!</a:t>
            </a:r>
            <a:endParaRPr lang="en-US" sz="2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3029" y="754419"/>
            <a:ext cx="730409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2"/>
                </a:solidFill>
              </a:rPr>
              <a:t>Being a CS Graduate Student is about</a:t>
            </a:r>
            <a:endParaRPr lang="en-US" sz="29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9730" y="1952658"/>
            <a:ext cx="659667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3300" dirty="0" smtClean="0"/>
              <a:t>Learning to do research</a:t>
            </a:r>
          </a:p>
          <a:p>
            <a:pPr>
              <a:buFontTx/>
              <a:buChar char="-"/>
            </a:pPr>
            <a:endParaRPr lang="en-US" sz="3300" dirty="0" smtClean="0"/>
          </a:p>
          <a:p>
            <a:pPr>
              <a:buFontTx/>
              <a:buChar char="-"/>
            </a:pPr>
            <a:r>
              <a:rPr lang="en-US" sz="3300" dirty="0" smtClean="0"/>
              <a:t>Doing it</a:t>
            </a:r>
          </a:p>
          <a:p>
            <a:pPr>
              <a:buFontTx/>
              <a:buChar char="-"/>
            </a:pPr>
            <a:endParaRPr lang="en-US" sz="3300" dirty="0" smtClean="0"/>
          </a:p>
          <a:p>
            <a:pPr>
              <a:buFontTx/>
              <a:buChar char="-"/>
            </a:pPr>
            <a:r>
              <a:rPr lang="en-US" sz="3300" dirty="0" smtClean="0"/>
              <a:t>Learning to communicate the </a:t>
            </a:r>
          </a:p>
          <a:p>
            <a:r>
              <a:rPr lang="en-US" sz="3300" dirty="0"/>
              <a:t>	</a:t>
            </a:r>
            <a:r>
              <a:rPr lang="en-US" sz="3300" dirty="0" smtClean="0"/>
              <a:t>results of your research</a:t>
            </a:r>
          </a:p>
          <a:p>
            <a:endParaRPr lang="en-US" sz="3300" dirty="0" smtClean="0"/>
          </a:p>
          <a:p>
            <a:pPr>
              <a:buFontTx/>
              <a:buChar char="-"/>
            </a:pPr>
            <a:r>
              <a:rPr lang="en-US" sz="3300" dirty="0" smtClean="0"/>
              <a:t>Doing it</a:t>
            </a:r>
            <a:endParaRPr lang="en-US" sz="33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8686" y="1706206"/>
            <a:ext cx="7840608" cy="432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Intellectual</a:t>
            </a:r>
            <a:r>
              <a:rPr lang="en-US" sz="2500" dirty="0" smtClean="0"/>
              <a:t>: 	to advance science or technology</a:t>
            </a:r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Passion:</a:t>
            </a:r>
            <a:r>
              <a:rPr lang="en-US" sz="2500" dirty="0" smtClean="0"/>
              <a:t>		You are driven to it </a:t>
            </a:r>
          </a:p>
          <a:p>
            <a:pPr lvl="5"/>
            <a:r>
              <a:rPr lang="en-US" sz="2500" dirty="0" smtClean="0"/>
              <a:t>(your way to be creative)</a:t>
            </a:r>
          </a:p>
          <a:p>
            <a:pPr lvl="5"/>
            <a:endParaRPr lang="en-US" sz="2500" dirty="0" smtClean="0"/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Ego:</a:t>
            </a:r>
            <a:r>
              <a:rPr lang="en-US" sz="2500" dirty="0" smtClean="0"/>
              <a:t>				I must be really smart</a:t>
            </a:r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Social:	</a:t>
            </a:r>
            <a:r>
              <a:rPr lang="en-US" sz="2500" dirty="0" smtClean="0"/>
              <a:t>		To advance social goals</a:t>
            </a:r>
          </a:p>
          <a:p>
            <a:pPr>
              <a:buFontTx/>
              <a:buChar char="-"/>
            </a:pPr>
            <a:endParaRPr lang="en-US" sz="2500" dirty="0" smtClean="0"/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Strategic:	</a:t>
            </a:r>
            <a:r>
              <a:rPr lang="en-US" sz="2500" dirty="0" smtClean="0"/>
              <a:t>	On the path to reach a goal</a:t>
            </a:r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Economic:	</a:t>
            </a:r>
            <a:r>
              <a:rPr lang="en-US" sz="2500" dirty="0" smtClean="0"/>
              <a:t>	High paying jobs</a:t>
            </a:r>
          </a:p>
          <a:p>
            <a:pPr>
              <a:buFontTx/>
              <a:buChar char="-"/>
            </a:pPr>
            <a:endParaRPr lang="en-US" sz="2500" dirty="0" smtClean="0"/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Boredom:</a:t>
            </a:r>
            <a:r>
              <a:rPr lang="en-US" sz="2500" dirty="0" smtClean="0"/>
              <a:t>		For fun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2961" y="485114"/>
            <a:ext cx="542209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2"/>
                </a:solidFill>
              </a:rPr>
              <a:t>Why do we do CS research?</a:t>
            </a:r>
            <a:endParaRPr lang="en-US" sz="29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2961" y="485114"/>
            <a:ext cx="542209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2"/>
                </a:solidFill>
              </a:rPr>
              <a:t>Why do we do CS research?</a:t>
            </a:r>
            <a:endParaRPr lang="en-US" sz="29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8686" y="1706206"/>
            <a:ext cx="7840608" cy="432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Intellectual</a:t>
            </a:r>
            <a:r>
              <a:rPr lang="en-US" sz="2500" dirty="0" smtClean="0"/>
              <a:t>: 	to advance science or technology</a:t>
            </a:r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Passion:</a:t>
            </a:r>
            <a:r>
              <a:rPr lang="en-US" sz="2500" dirty="0" smtClean="0"/>
              <a:t>		You are driven to it </a:t>
            </a:r>
          </a:p>
          <a:p>
            <a:pPr lvl="5"/>
            <a:r>
              <a:rPr lang="en-US" sz="2500" dirty="0" smtClean="0"/>
              <a:t>(your way to be creative)</a:t>
            </a:r>
          </a:p>
          <a:p>
            <a:pPr lvl="5"/>
            <a:endParaRPr lang="en-US" sz="2500" dirty="0" smtClean="0"/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Ego:</a:t>
            </a:r>
            <a:r>
              <a:rPr lang="en-US" sz="2500" dirty="0" smtClean="0"/>
              <a:t>				I must be really smart</a:t>
            </a:r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Social:	</a:t>
            </a:r>
            <a:r>
              <a:rPr lang="en-US" sz="2500" dirty="0" smtClean="0"/>
              <a:t>		To advance social goals</a:t>
            </a:r>
          </a:p>
          <a:p>
            <a:pPr>
              <a:buFontTx/>
              <a:buChar char="-"/>
            </a:pPr>
            <a:endParaRPr lang="en-US" sz="2500" dirty="0" smtClean="0"/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Strategic:	</a:t>
            </a:r>
            <a:r>
              <a:rPr lang="en-US" sz="2500" dirty="0" smtClean="0"/>
              <a:t>	On the path to reach a goal</a:t>
            </a:r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Economic:	</a:t>
            </a:r>
            <a:r>
              <a:rPr lang="en-US" sz="2500" dirty="0" smtClean="0"/>
              <a:t>	High paying jobs</a:t>
            </a:r>
          </a:p>
          <a:p>
            <a:pPr>
              <a:buFontTx/>
              <a:buChar char="-"/>
            </a:pPr>
            <a:endParaRPr lang="en-US" sz="2500" dirty="0" smtClean="0"/>
          </a:p>
          <a:p>
            <a:pPr>
              <a:buFontTx/>
              <a:buChar char="-"/>
            </a:pPr>
            <a:r>
              <a:rPr lang="en-US" sz="2500" dirty="0" smtClean="0">
                <a:solidFill>
                  <a:srgbClr val="FF0000"/>
                </a:solidFill>
              </a:rPr>
              <a:t>Boredom:</a:t>
            </a:r>
            <a:r>
              <a:rPr lang="en-US" sz="2500" dirty="0" smtClean="0"/>
              <a:t>		For fun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275119" y="1980486"/>
            <a:ext cx="2134175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53029" y="3477189"/>
            <a:ext cx="5739421" cy="1511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53029" y="3870263"/>
            <a:ext cx="5739421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53029" y="4641292"/>
            <a:ext cx="6707120" cy="1588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5916" y="485114"/>
            <a:ext cx="641684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2"/>
                </a:solidFill>
              </a:rPr>
              <a:t>How do we conduct CS research?</a:t>
            </a:r>
            <a:endParaRPr lang="en-US" sz="29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128" y="1904895"/>
            <a:ext cx="866790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The 1/3 – 1/3 -1/3 rule:</a:t>
            </a:r>
          </a:p>
          <a:p>
            <a:r>
              <a:rPr lang="en-US" sz="2200" dirty="0" smtClean="0"/>
              <a:t>	- 33% preparation</a:t>
            </a:r>
          </a:p>
          <a:p>
            <a:r>
              <a:rPr lang="en-US" sz="2200" dirty="0" smtClean="0"/>
              <a:t>	- 33% actually doing the research</a:t>
            </a:r>
          </a:p>
          <a:p>
            <a:r>
              <a:rPr lang="en-US" sz="2200" dirty="0" smtClean="0"/>
              <a:t>	- 33% Communicating (writing paper, oral presentation)</a:t>
            </a:r>
          </a:p>
          <a:p>
            <a:endParaRPr lang="en-US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5916" y="485114"/>
            <a:ext cx="641684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2"/>
                </a:solidFill>
              </a:rPr>
              <a:t>How do we conduct CS research?</a:t>
            </a:r>
            <a:endParaRPr lang="en-US" sz="29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128" y="1904895"/>
            <a:ext cx="8667902" cy="24622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The 1/3 – 1/3 -1/3 rule:</a:t>
            </a:r>
          </a:p>
          <a:p>
            <a:r>
              <a:rPr lang="en-US" sz="2200" dirty="0" smtClean="0"/>
              <a:t>	- 33% preparation</a:t>
            </a:r>
          </a:p>
          <a:p>
            <a:r>
              <a:rPr lang="en-US" sz="2200" dirty="0" smtClean="0"/>
              <a:t>	- 33% actually doing the research</a:t>
            </a:r>
          </a:p>
          <a:p>
            <a:r>
              <a:rPr lang="en-US" sz="2200" dirty="0" smtClean="0"/>
              <a:t>	- 33% Communicating (writing paper, oral presentation)</a:t>
            </a:r>
          </a:p>
          <a:p>
            <a:endParaRPr lang="en-US" sz="2200" dirty="0" smtClean="0"/>
          </a:p>
          <a:p>
            <a:r>
              <a:rPr lang="en-US" sz="2200" b="1" dirty="0" smtClean="0">
                <a:solidFill>
                  <a:srgbClr val="FF0000"/>
                </a:solidFill>
              </a:rPr>
              <a:t>Too often, it is replaced with the “GS rule”:</a:t>
            </a:r>
          </a:p>
          <a:p>
            <a:r>
              <a:rPr lang="en-US" sz="2200" dirty="0" smtClean="0"/>
              <a:t>		10% - 90% - 0%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4818" y="485114"/>
            <a:ext cx="352447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2"/>
                </a:solidFill>
              </a:rPr>
              <a:t>What is research?</a:t>
            </a:r>
            <a:endParaRPr lang="en-US" sz="29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144" y="1768831"/>
            <a:ext cx="503214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Your research is:</a:t>
            </a:r>
          </a:p>
          <a:p>
            <a:r>
              <a:rPr lang="en-US" sz="2400" dirty="0" smtClean="0"/>
              <a:t>	- Your papers</a:t>
            </a:r>
          </a:p>
          <a:p>
            <a:r>
              <a:rPr lang="en-US" sz="2400" dirty="0" smtClean="0"/>
              <a:t>	- Your software</a:t>
            </a:r>
          </a:p>
          <a:p>
            <a:r>
              <a:rPr lang="en-US" sz="2400" dirty="0" smtClean="0"/>
              <a:t>	- Any tools that you publish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It is not:</a:t>
            </a:r>
          </a:p>
          <a:p>
            <a:r>
              <a:rPr lang="en-US" sz="2400" dirty="0" smtClean="0"/>
              <a:t>	- Your ideas</a:t>
            </a:r>
          </a:p>
          <a:p>
            <a:r>
              <a:rPr lang="en-US" sz="2400" dirty="0" smtClean="0"/>
              <a:t>	- Your proposals</a:t>
            </a:r>
          </a:p>
          <a:p>
            <a:r>
              <a:rPr lang="en-US" sz="2400" dirty="0" smtClean="0"/>
              <a:t>	- The notes in your lab book</a:t>
            </a:r>
          </a:p>
          <a:p>
            <a:r>
              <a:rPr lang="en-US" sz="2400" dirty="0" smtClean="0"/>
              <a:t>	- Your skills</a:t>
            </a:r>
          </a:p>
          <a:p>
            <a:r>
              <a:rPr lang="en-US" sz="2400" dirty="0" smtClean="0"/>
              <a:t>	- Whom you know….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171" y="485114"/>
            <a:ext cx="4570068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accent2"/>
                </a:solidFill>
              </a:rPr>
              <a:t>What is good research?</a:t>
            </a:r>
            <a:endParaRPr lang="en-US" sz="29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090" y="1799068"/>
            <a:ext cx="768672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Ground breaking work </a:t>
            </a:r>
            <a:r>
              <a:rPr lang="en-US" dirty="0" smtClean="0"/>
              <a:t>(opens us a new line of research,</a:t>
            </a:r>
          </a:p>
          <a:p>
            <a:r>
              <a:rPr lang="en-US" dirty="0" smtClean="0"/>
              <a:t>	that people follow) : </a:t>
            </a:r>
            <a:r>
              <a:rPr lang="en-US" dirty="0" smtClean="0">
                <a:solidFill>
                  <a:srgbClr val="0000FF"/>
                </a:solidFill>
              </a:rPr>
              <a:t>Best situation!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Good incremental work </a:t>
            </a:r>
            <a:r>
              <a:rPr lang="en-US" dirty="0" smtClean="0">
                <a:solidFill>
                  <a:srgbClr val="0000FF"/>
                </a:solidFill>
              </a:rPr>
              <a:t>(most frequent for graduate students?)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Useful work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Aesthetically pleasing work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Starts from, and leads to good questions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Timely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-9000" contrast="22000"/>
          </a:blip>
          <a:stretch>
            <a:fillRect/>
          </a:stretch>
        </p:blipFill>
        <p:spPr>
          <a:xfrm>
            <a:off x="1270000" y="1531533"/>
            <a:ext cx="6604000" cy="4762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80759" y="525890"/>
            <a:ext cx="51691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Avoid “me-too” Research!</a:t>
            </a:r>
            <a:endParaRPr lang="en-US" sz="3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1319</TotalTime>
  <Words>158</Words>
  <Application>Microsoft Macintosh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How to be a good graduate student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California,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 good graduate student</dc:title>
  <dc:creator>Patrice Koehl</dc:creator>
  <cp:lastModifiedBy>Patrice Koehl</cp:lastModifiedBy>
  <cp:revision>6</cp:revision>
  <cp:lastPrinted>2012-09-28T21:40:40Z</cp:lastPrinted>
  <dcterms:created xsi:type="dcterms:W3CDTF">2012-10-03T04:13:30Z</dcterms:created>
  <dcterms:modified xsi:type="dcterms:W3CDTF">2013-09-25T00:36:35Z</dcterms:modified>
</cp:coreProperties>
</file>